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6"/>
  </p:normalViewPr>
  <p:slideViewPr>
    <p:cSldViewPr snapToGrid="0" snapToObjects="1">
      <p:cViewPr varScale="1">
        <p:scale>
          <a:sx n="118" d="100"/>
          <a:sy n="118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6" descr="venturing.pn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855023" y="3613125"/>
            <a:ext cx="1433948" cy="1168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and Quot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 descr="venturi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hape 10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Shape 11"/>
          <p:cNvCxnSpPr/>
          <p:nvPr/>
        </p:nvCxnSpPr>
        <p:spPr>
          <a:xfrm>
            <a:off x="6324525" y="1719825"/>
            <a:ext cx="2443799" cy="0"/>
          </a:xfrm>
          <a:prstGeom prst="straightConnector1">
            <a:avLst/>
          </a:prstGeom>
          <a:noFill/>
          <a:ln w="12700" cap="flat" cmpd="sng">
            <a:solidFill>
              <a:srgbClr val="09713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Shape 12"/>
          <p:cNvCxnSpPr/>
          <p:nvPr/>
        </p:nvCxnSpPr>
        <p:spPr>
          <a:xfrm>
            <a:off x="6324525" y="3138700"/>
            <a:ext cx="2443799" cy="0"/>
          </a:xfrm>
          <a:prstGeom prst="straightConnector1">
            <a:avLst/>
          </a:prstGeom>
          <a:noFill/>
          <a:ln w="12700" cap="flat" cmpd="sng">
            <a:solidFill>
              <a:srgbClr val="09713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and Imag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14" descr="venturi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Shape 15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venturing_bl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hape 18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Shape 19"/>
          <p:cNvCxnSpPr/>
          <p:nvPr/>
        </p:nvCxnSpPr>
        <p:spPr>
          <a:xfrm rot="10800000" flipH="1">
            <a:off x="392625" y="1017725"/>
            <a:ext cx="2986006" cy="5174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Option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hape 21" descr="venturing_bl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Shape 22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Shape 23"/>
          <p:cNvCxnSpPr/>
          <p:nvPr/>
        </p:nvCxnSpPr>
        <p:spPr>
          <a:xfrm rot="10800000" flipH="1">
            <a:off x="392625" y="1017725"/>
            <a:ext cx="2986006" cy="5174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/>
        </p:nvSpPr>
        <p:spPr>
          <a:xfrm>
            <a:off x="311700" y="39380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4200" b="1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Example’s Venturing Training Conference</a:t>
            </a:r>
          </a:p>
        </p:txBody>
      </p:sp>
      <p:sp>
        <p:nvSpPr>
          <p:cNvPr id="29" name="Shape 29"/>
          <p:cNvSpPr txBox="1"/>
          <p:nvPr/>
        </p:nvSpPr>
        <p:spPr>
          <a:xfrm>
            <a:off x="311700" y="2241875"/>
            <a:ext cx="8520599" cy="6863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Date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Location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/>
            </a:r>
            <a:b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</a:b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/>
        </p:nvSpPr>
        <p:spPr>
          <a:xfrm>
            <a:off x="311700" y="445025"/>
            <a:ext cx="31907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Flag Ceremony</a:t>
            </a:r>
          </a:p>
        </p:txBody>
      </p:sp>
      <p:sp>
        <p:nvSpPr>
          <p:cNvPr id="35" name="Shape 35"/>
          <p:cNvSpPr txBox="1"/>
          <p:nvPr/>
        </p:nvSpPr>
        <p:spPr>
          <a:xfrm>
            <a:off x="5432155" y="4721825"/>
            <a:ext cx="3437994" cy="1829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/>
        </p:nvSpPr>
        <p:spPr>
          <a:xfrm>
            <a:off x="311700" y="445025"/>
            <a:ext cx="31908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Introductions</a:t>
            </a:r>
          </a:p>
        </p:txBody>
      </p:sp>
      <p:sp>
        <p:nvSpPr>
          <p:cNvPr id="41" name="Shape 41"/>
          <p:cNvSpPr txBox="1"/>
          <p:nvPr/>
        </p:nvSpPr>
        <p:spPr>
          <a:xfrm>
            <a:off x="311700" y="1109850"/>
            <a:ext cx="6476700" cy="177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Conference Director: &lt;name, position, </a:t>
            </a:r>
            <a:r>
              <a:rPr lang="en-US" sz="1800" dirty="0" err="1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etc</a:t>
            </a: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&gt;</a:t>
            </a:r>
          </a:p>
          <a:p>
            <a:pPr marL="5524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Faculty Members: &lt;insert&gt;</a:t>
            </a:r>
          </a:p>
          <a:p>
            <a:pPr marL="5524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Other staff: &lt;cook, tent manager, etc.&gt;</a:t>
            </a:r>
          </a:p>
          <a:p>
            <a:pPr marL="5524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Council check-in (call out the name of each council)</a:t>
            </a:r>
            <a: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/>
            </a:r>
            <a:b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</a:br>
            <a:r>
              <a:rPr lang="en-US" sz="14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	</a:t>
            </a:r>
          </a:p>
        </p:txBody>
      </p:sp>
      <p:sp>
        <p:nvSpPr>
          <p:cNvPr id="42" name="Shape 42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/>
        </p:nvSpPr>
        <p:spPr>
          <a:xfrm>
            <a:off x="311700" y="445025"/>
            <a:ext cx="40497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Conference Objectives</a:t>
            </a:r>
          </a:p>
        </p:txBody>
      </p:sp>
      <p:sp>
        <p:nvSpPr>
          <p:cNvPr id="48" name="Shape 48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>
            <a:off x="311700" y="445025"/>
            <a:ext cx="31907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Orientation</a:t>
            </a:r>
          </a:p>
        </p:txBody>
      </p:sp>
      <p:sp>
        <p:nvSpPr>
          <p:cNvPr id="54" name="Shape 54"/>
          <p:cNvSpPr txBox="1"/>
          <p:nvPr/>
        </p:nvSpPr>
        <p:spPr>
          <a:xfrm>
            <a:off x="540300" y="1109850"/>
            <a:ext cx="4551300" cy="177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Rooms: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Trek 1: room 111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Trek 2: room 114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Food: kitchen behind main room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Restrooms: front entryway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Female sleeping: gym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Male sleeping: main room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Etc.</a:t>
            </a:r>
            <a: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/>
            </a:r>
            <a:b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</a:br>
            <a:r>
              <a:rPr lang="en-US" sz="14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	</a:t>
            </a:r>
          </a:p>
        </p:txBody>
      </p:sp>
      <p:sp>
        <p:nvSpPr>
          <p:cNvPr id="55" name="Shape 55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/>
        </p:nvSpPr>
        <p:spPr>
          <a:xfrm>
            <a:off x="311700" y="445025"/>
            <a:ext cx="31908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Schedule</a:t>
            </a:r>
          </a:p>
        </p:txBody>
      </p:sp>
      <p:sp>
        <p:nvSpPr>
          <p:cNvPr id="61" name="Shape 61"/>
          <p:cNvSpPr txBox="1"/>
          <p:nvPr/>
        </p:nvSpPr>
        <p:spPr>
          <a:xfrm>
            <a:off x="311700" y="1186050"/>
            <a:ext cx="6476700" cy="177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8 am- flag/opening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8:30am- class session I begins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10am- break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10:30am- class session II begins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12pm- lunch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1pm- group photo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1:30pm- youth/advisor breakout sessions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3pm- court of honor, dismissal</a:t>
            </a:r>
            <a: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/>
            </a:r>
            <a:b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</a:br>
            <a:r>
              <a:rPr lang="en-US" sz="14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	</a:t>
            </a:r>
          </a:p>
        </p:txBody>
      </p:sp>
      <p:sp>
        <p:nvSpPr>
          <p:cNvPr id="62" name="Shape 62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/>
        </p:nvSpPr>
        <p:spPr>
          <a:xfrm>
            <a:off x="311700" y="445025"/>
            <a:ext cx="31908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Reminders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311700" y="1186050"/>
            <a:ext cx="6476700" cy="177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Keep your nametag- this is your food ticket!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Pick up Peer-to-Peer recruiting tools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Turn in CSVE forms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Next event:</a:t>
            </a:r>
          </a:p>
          <a:p>
            <a:pPr marL="5524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666666"/>
              </a:buClr>
              <a:buSzPct val="66666"/>
              <a:buFont typeface="Wingdings" charset="2"/>
              <a:buChar char="§"/>
            </a:pPr>
            <a:r>
              <a:rPr lang="en-US" sz="18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&lt;Etc.&gt;</a:t>
            </a:r>
            <a: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/>
            </a:r>
            <a:br>
              <a:rPr lang="en-US" sz="18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</a:br>
            <a:r>
              <a:rPr lang="en-US" sz="1400" u="none" strike="noStrike" cap="none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	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175</Words>
  <Application>Microsoft Macintosh PowerPoint</Application>
  <PresentationFormat>On-screen Show (16:9)</PresentationFormat>
  <Paragraphs>40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Wingdings</vt:lpstr>
      <vt:lpstr>Arial</vt:lpstr>
      <vt:lpstr>Roboto</vt:lpstr>
      <vt:lpstr>simple-light-2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Cathie Seebauer</cp:lastModifiedBy>
  <cp:revision>3</cp:revision>
  <dcterms:modified xsi:type="dcterms:W3CDTF">2017-04-14T19:50:13Z</dcterms:modified>
</cp:coreProperties>
</file>