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14"/>
  </p:notesMasterIdLst>
  <p:handoutMasterIdLst>
    <p:handoutMasterId r:id="rId115"/>
  </p:handoutMasterIdLst>
  <p:sldIdLst>
    <p:sldId id="374" r:id="rId2"/>
    <p:sldId id="258" r:id="rId3"/>
    <p:sldId id="260" r:id="rId4"/>
    <p:sldId id="259" r:id="rId5"/>
    <p:sldId id="264" r:id="rId6"/>
    <p:sldId id="265" r:id="rId7"/>
    <p:sldId id="266" r:id="rId8"/>
    <p:sldId id="267" r:id="rId9"/>
    <p:sldId id="268" r:id="rId10"/>
    <p:sldId id="269" r:id="rId11"/>
    <p:sldId id="270" r:id="rId12"/>
    <p:sldId id="272" r:id="rId13"/>
    <p:sldId id="376" r:id="rId14"/>
    <p:sldId id="274" r:id="rId15"/>
    <p:sldId id="275" r:id="rId16"/>
    <p:sldId id="276" r:id="rId17"/>
    <p:sldId id="277" r:id="rId18"/>
    <p:sldId id="278" r:id="rId19"/>
    <p:sldId id="370" r:id="rId20"/>
    <p:sldId id="279" r:id="rId21"/>
    <p:sldId id="281" r:id="rId22"/>
    <p:sldId id="282" r:id="rId23"/>
    <p:sldId id="283" r:id="rId24"/>
    <p:sldId id="284" r:id="rId25"/>
    <p:sldId id="285" r:id="rId26"/>
    <p:sldId id="286" r:id="rId27"/>
    <p:sldId id="371" r:id="rId28"/>
    <p:sldId id="287" r:id="rId29"/>
    <p:sldId id="288" r:id="rId30"/>
    <p:sldId id="289" r:id="rId31"/>
    <p:sldId id="290" r:id="rId32"/>
    <p:sldId id="291" r:id="rId33"/>
    <p:sldId id="293" r:id="rId34"/>
    <p:sldId id="296" r:id="rId35"/>
    <p:sldId id="294" r:id="rId36"/>
    <p:sldId id="295"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7" r:id="rId57"/>
    <p:sldId id="375" r:id="rId58"/>
    <p:sldId id="318" r:id="rId59"/>
    <p:sldId id="319" r:id="rId60"/>
    <p:sldId id="320" r:id="rId61"/>
    <p:sldId id="321" r:id="rId62"/>
    <p:sldId id="322" r:id="rId63"/>
    <p:sldId id="323" r:id="rId64"/>
    <p:sldId id="324" r:id="rId65"/>
    <p:sldId id="372" r:id="rId66"/>
    <p:sldId id="325" r:id="rId67"/>
    <p:sldId id="326" r:id="rId68"/>
    <p:sldId id="327" r:id="rId69"/>
    <p:sldId id="330" r:id="rId70"/>
    <p:sldId id="331" r:id="rId71"/>
    <p:sldId id="332" r:id="rId72"/>
    <p:sldId id="333" r:id="rId73"/>
    <p:sldId id="334" r:id="rId74"/>
    <p:sldId id="373" r:id="rId75"/>
    <p:sldId id="377" r:id="rId76"/>
    <p:sldId id="378" r:id="rId77"/>
    <p:sldId id="379"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1pPr>
    <a:lvl2pPr marL="457200"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2pPr>
    <a:lvl3pPr marL="914400"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3pPr>
    <a:lvl4pPr marL="1371600"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4pPr>
    <a:lvl5pPr marL="1828800"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5pPr>
    <a:lvl6pPr marL="2286000" algn="l" defTabSz="914400" rtl="0" eaLnBrk="1" latinLnBrk="0" hangingPunct="1">
      <a:defRPr sz="1400" kern="1200">
        <a:solidFill>
          <a:srgbClr val="000000"/>
        </a:solidFill>
        <a:latin typeface="Arial" pitchFamily="34" charset="0"/>
        <a:ea typeface="+mn-ea"/>
        <a:cs typeface="Arial" pitchFamily="34" charset="0"/>
        <a:sym typeface="Arial" pitchFamily="34" charset="0"/>
      </a:defRPr>
    </a:lvl6pPr>
    <a:lvl7pPr marL="2743200" algn="l" defTabSz="914400" rtl="0" eaLnBrk="1" latinLnBrk="0" hangingPunct="1">
      <a:defRPr sz="1400" kern="1200">
        <a:solidFill>
          <a:srgbClr val="000000"/>
        </a:solidFill>
        <a:latin typeface="Arial" pitchFamily="34" charset="0"/>
        <a:ea typeface="+mn-ea"/>
        <a:cs typeface="Arial" pitchFamily="34" charset="0"/>
        <a:sym typeface="Arial" pitchFamily="34" charset="0"/>
      </a:defRPr>
    </a:lvl7pPr>
    <a:lvl8pPr marL="3200400" algn="l" defTabSz="914400" rtl="0" eaLnBrk="1" latinLnBrk="0" hangingPunct="1">
      <a:defRPr sz="1400" kern="1200">
        <a:solidFill>
          <a:srgbClr val="000000"/>
        </a:solidFill>
        <a:latin typeface="Arial" pitchFamily="34" charset="0"/>
        <a:ea typeface="+mn-ea"/>
        <a:cs typeface="Arial" pitchFamily="34" charset="0"/>
        <a:sym typeface="Arial" pitchFamily="34" charset="0"/>
      </a:defRPr>
    </a:lvl8pPr>
    <a:lvl9pPr marL="3657600" algn="l" defTabSz="914400" rtl="0" eaLnBrk="1" latinLnBrk="0" hangingPunct="1">
      <a:defRPr sz="1400" kern="1200">
        <a:solidFill>
          <a:srgbClr val="000000"/>
        </a:solidFill>
        <a:latin typeface="Arial" pitchFamily="34" charset="0"/>
        <a:ea typeface="+mn-ea"/>
        <a:cs typeface="Arial" pitchFamily="34" charset="0"/>
        <a:sym typeface="Arial" pitchFamily="34" charset="0"/>
      </a:defRPr>
    </a:lvl9pPr>
  </p:defaultTextStyle>
  <p:extLst>
    <p:ext uri="{EFAFB233-063F-42B5-8137-9DF3F51BA10A}">
      <p15:sldGuideLst xmlns:p15="http://schemas.microsoft.com/office/powerpoint/2012/main">
        <p15:guide id="1" orient="horz" pos="657">
          <p15:clr>
            <a:srgbClr val="A4A3A4"/>
          </p15:clr>
        </p15:guide>
        <p15:guide id="2" orient="horz" pos="2160">
          <p15:clr>
            <a:srgbClr val="A4A3A4"/>
          </p15:clr>
        </p15:guide>
        <p15:guide id="3" orient="horz" pos="1239">
          <p15:clr>
            <a:srgbClr val="A4A3A4"/>
          </p15:clr>
        </p15:guide>
        <p15:guide id="4" orient="horz" pos="566">
          <p15:clr>
            <a:srgbClr val="A4A3A4"/>
          </p15:clr>
        </p15:guide>
        <p15:guide id="5" orient="horz" pos="458">
          <p15:clr>
            <a:srgbClr val="A4A3A4"/>
          </p15:clr>
        </p15:guide>
        <p15:guide id="6" pos="538">
          <p15:clr>
            <a:srgbClr val="A4A3A4"/>
          </p15:clr>
        </p15:guide>
        <p15:guide id="7"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yne E Huddleston" initials="WEH" lastIdx="28" clrIdx="0"/>
  <p:cmAuthor id="1" name="Michael LoVecchio" initials="ML" lastIdx="18" clrIdx="1">
    <p:extLst>
      <p:ext uri="{19B8F6BF-5375-455C-9EA6-DF929625EA0E}">
        <p15:presenceInfo xmlns:p15="http://schemas.microsoft.com/office/powerpoint/2012/main" userId="S-1-5-21-789336058-1454471165-725345543-53281" providerId="AD"/>
      </p:ext>
    </p:extLst>
  </p:cmAuthor>
  <p:cmAuthor id="2" name="Dan Maxfield" initials="Office"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27318" autoAdjust="0"/>
    <p:restoredTop sz="62814" autoAdjust="0"/>
  </p:normalViewPr>
  <p:slideViewPr>
    <p:cSldViewPr snapToGrid="0" snapToObjects="1">
      <p:cViewPr varScale="1">
        <p:scale>
          <a:sx n="67" d="100"/>
          <a:sy n="67" d="100"/>
        </p:scale>
        <p:origin x="1728" y="78"/>
      </p:cViewPr>
      <p:guideLst>
        <p:guide orient="horz" pos="657"/>
        <p:guide orient="horz" pos="2160"/>
        <p:guide orient="horz" pos="1239"/>
        <p:guide orient="horz" pos="566"/>
        <p:guide orient="horz" pos="458"/>
        <p:guide pos="538"/>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52"/>
                <a:ea typeface="Arial" charset="-52"/>
                <a:cs typeface="Arial" charset="-52"/>
                <a:sym typeface="Arial" charset="-52"/>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3260651-F3A5-4A15-8790-9F96D04344CC}" type="datetime1">
              <a:rPr lang="en-US"/>
              <a:pPr/>
              <a:t>1/9/2023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52"/>
                <a:ea typeface="Arial" charset="-52"/>
                <a:cs typeface="Arial" charset="-52"/>
                <a:sym typeface="Arial" charset="-52"/>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9D3B960-DAA8-4C48-BB34-C61A25F1B4EC}"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8002" name="Shape 2"/>
          <p:cNvSpPr txBox="1">
            <a:spLocks noGrp="1"/>
          </p:cNvSpPr>
          <p:nvPr>
            <p:ph type="hdr" idx="2"/>
          </p:nvPr>
        </p:nvSpPr>
        <p:spPr bwMode="auto">
          <a:xfrm>
            <a:off x="0" y="0"/>
            <a:ext cx="2971800" cy="4572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lvl1pPr>
              <a:defRPr>
                <a:latin typeface="Arial" charset="-52"/>
                <a:ea typeface="Arial" charset="-52"/>
                <a:cs typeface="Arial" charset="-52"/>
                <a:sym typeface="Arial" charset="-52"/>
              </a:defRPr>
            </a:lvl1pPr>
          </a:lstStyle>
          <a:p>
            <a:pPr>
              <a:defRPr/>
            </a:pPr>
            <a:endParaRPr lang="en-US"/>
          </a:p>
        </p:txBody>
      </p:sp>
      <p:sp>
        <p:nvSpPr>
          <p:cNvPr id="128003" name="Shape 3"/>
          <p:cNvSpPr txBox="1">
            <a:spLocks noGrp="1"/>
          </p:cNvSpPr>
          <p:nvPr>
            <p:ph type="dt" idx="10"/>
          </p:nvPr>
        </p:nvSpPr>
        <p:spPr bwMode="auto">
          <a:xfrm>
            <a:off x="3884613" y="0"/>
            <a:ext cx="2971800" cy="457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r">
              <a:defRPr sz="1200">
                <a:latin typeface="Arial" charset="-52"/>
                <a:ea typeface="Arial" charset="-52"/>
                <a:cs typeface="Arial" charset="-52"/>
                <a:sym typeface="Arial" charset="-52"/>
              </a:defRPr>
            </a:lvl1pPr>
          </a:lstStyle>
          <a:p>
            <a:pPr>
              <a:defRPr/>
            </a:pPr>
            <a:endParaRPr lang="en-US"/>
          </a:p>
        </p:txBody>
      </p:sp>
      <p:sp>
        <p:nvSpPr>
          <p:cNvPr id="12292" name="Shape 4"/>
          <p:cNvSpPr>
            <a:spLocks noGrp="1" noRot="1" noChangeAspect="1"/>
          </p:cNvSpPr>
          <p:nvPr>
            <p:ph type="sldImg" idx="3"/>
          </p:nvPr>
        </p:nvSpPr>
        <p:spPr bwMode="auto">
          <a:xfrm>
            <a:off x="11430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12700" cap="rnd">
            <a:solidFill>
              <a:srgbClr val="000000"/>
            </a:solidFill>
            <a:miter lim="800000"/>
            <a:headEnd/>
            <a:tailEnd/>
          </a:ln>
        </p:spPr>
      </p:sp>
      <p:sp>
        <p:nvSpPr>
          <p:cNvPr id="5" name="Shape 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endParaRPr noProof="0"/>
          </a:p>
        </p:txBody>
      </p:sp>
      <p:sp>
        <p:nvSpPr>
          <p:cNvPr id="128006" name="Shape 6"/>
          <p:cNvSpPr txBox="1">
            <a:spLocks noGrp="1"/>
          </p:cNvSpPr>
          <p:nvPr>
            <p:ph type="ftr" idx="11"/>
          </p:nvPr>
        </p:nvSpPr>
        <p:spPr bwMode="auto">
          <a:xfrm>
            <a:off x="0" y="8685213"/>
            <a:ext cx="2971800" cy="4572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lvl1pPr>
              <a:defRPr>
                <a:latin typeface="Arial" charset="-52"/>
                <a:ea typeface="Arial" charset="-52"/>
                <a:cs typeface="Arial" charset="-52"/>
                <a:sym typeface="Arial" charset="-52"/>
              </a:defRPr>
            </a:lvl1pPr>
          </a:lstStyle>
          <a:p>
            <a:pPr>
              <a:defRPr/>
            </a:pPr>
            <a:endParaRPr lang="en-US"/>
          </a:p>
        </p:txBody>
      </p:sp>
      <p:sp>
        <p:nvSpPr>
          <p:cNvPr id="128007" name="Shape 7"/>
          <p:cNvSpPr txBox="1">
            <a:spLocks noGrp="1"/>
          </p:cNvSpPr>
          <p:nvPr>
            <p:ph type="sldNum" idx="12"/>
          </p:nvPr>
        </p:nvSpPr>
        <p:spPr bwMode="auto">
          <a:xfrm>
            <a:off x="3884613" y="8685213"/>
            <a:ext cx="2971800" cy="4572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lvl1pPr algn="r">
              <a:defRPr sz="1200">
                <a:latin typeface="Arial" charset="-52"/>
                <a:ea typeface="Arial" charset="-52"/>
                <a:cs typeface="Arial" charset="-52"/>
                <a:sym typeface="Arial" charset="-52"/>
              </a:defRPr>
            </a:lvl1pPr>
          </a:lstStyle>
          <a:p>
            <a:pPr>
              <a:defRPr/>
            </a:pPr>
            <a:endParaRPr lang="en-US"/>
          </a:p>
        </p:txBody>
      </p:sp>
    </p:spTree>
  </p:cSld>
  <p:clrMap bg1="lt1" tx1="dk1" bg2="dk2" tx2="lt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37931725" indent="-37474525"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11430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txBox="1">
            <a:spLocks noGrp="1"/>
          </p:cNvSpPr>
          <p:nvPr>
            <p:ph type="body" idx="1"/>
          </p:nvPr>
        </p:nvSpPr>
        <p:spPr bwMode="auto">
          <a:noFill/>
        </p:spPr>
        <p:txBody>
          <a:bodyPr vert="horz" wrap="square" numCol="1" anchor="t" compatLnSpc="1">
            <a:prstTxWarp prst="textNoShape">
              <a:avLst/>
            </a:prstTxWarp>
          </a:bodyPr>
          <a:lstStyle/>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Suggested timing for day-long advancement education presentation</a:t>
            </a:r>
            <a:r>
              <a:rPr lang="en-US" dirty="0"/>
              <a:t> </a:t>
            </a:r>
            <a:r>
              <a:rPr lang="en-US" sz="1200" b="0" i="0" u="none" strike="noStrike" kern="1200" dirty="0">
                <a:solidFill>
                  <a:schemeClr val="tx1"/>
                </a:solidFill>
                <a:effectLst/>
                <a:latin typeface="+mn-lt"/>
                <a:ea typeface="ＭＳ Ｐゴシック" charset="-128"/>
                <a:cs typeface="ＭＳ Ｐゴシック" charset="-128"/>
              </a:rPr>
              <a:t>(Instructors may adjust based on interests and needs of the group being instructed.)</a:t>
            </a:r>
            <a:r>
              <a:rPr lang="en-US" dirty="0"/>
              <a:t> </a:t>
            </a:r>
          </a:p>
          <a:p>
            <a:pPr eaLnBrk="1" hangingPunct="1">
              <a:spcBef>
                <a:spcPct val="0"/>
              </a:spcBef>
            </a:pPr>
            <a:endParaRPr lang="en-US" sz="1200" b="1" i="0" u="none" strike="noStrike" kern="1200" dirty="0">
              <a:solidFill>
                <a:schemeClr val="tx1"/>
              </a:solidFill>
              <a:effectLst/>
              <a:latin typeface="+mn-lt"/>
              <a:ea typeface="ＭＳ Ｐゴシック" charset="-128"/>
              <a:cs typeface="ＭＳ Ｐゴシック" charset="-128"/>
            </a:endParaRPr>
          </a:p>
          <a:p>
            <a:pPr eaLnBrk="1" hangingPunct="1">
              <a:spcBef>
                <a:spcPct val="0"/>
              </a:spcBef>
            </a:pPr>
            <a:r>
              <a:rPr lang="en-US" sz="1200" b="1" i="0" u="none" strike="noStrike" kern="1200" dirty="0">
                <a:solidFill>
                  <a:schemeClr val="tx1"/>
                </a:solidFill>
                <a:effectLst/>
                <a:latin typeface="+mn-lt"/>
                <a:ea typeface="ＭＳ Ｐゴシック" charset="-128"/>
                <a:cs typeface="ＭＳ Ｐゴシック" charset="-128"/>
              </a:rPr>
              <a:t>								</a:t>
            </a:r>
            <a:r>
              <a:rPr lang="en-US" sz="1200" b="1" i="0" u="sng" strike="noStrike" kern="1200" dirty="0">
                <a:solidFill>
                  <a:schemeClr val="tx1"/>
                </a:solidFill>
                <a:effectLst/>
                <a:latin typeface="+mn-lt"/>
                <a:ea typeface="ＭＳ Ｐゴシック" charset="-128"/>
                <a:cs typeface="ＭＳ Ｐゴシック" charset="-128"/>
              </a:rPr>
              <a:t>number of</a:t>
            </a:r>
            <a:r>
              <a:rPr lang="en-US" u="sng" dirty="0"/>
              <a:t> </a:t>
            </a:r>
            <a:r>
              <a:rPr lang="en-US" sz="1200" b="1" i="0" u="sng" strike="noStrike" kern="1200" dirty="0">
                <a:solidFill>
                  <a:schemeClr val="tx1"/>
                </a:solidFill>
                <a:effectLst/>
                <a:latin typeface="+mn-lt"/>
                <a:ea typeface="ＭＳ Ｐゴシック" charset="-128"/>
                <a:cs typeface="ＭＳ Ｐゴシック" charset="-128"/>
              </a:rPr>
              <a:t>*.ppt pages</a:t>
            </a:r>
            <a:r>
              <a:rPr lang="en-US" sz="1200" b="1" i="0" u="none" strike="noStrike" kern="1200" dirty="0">
                <a:solidFill>
                  <a:schemeClr val="tx1"/>
                </a:solidFill>
                <a:effectLst/>
                <a:latin typeface="+mn-lt"/>
                <a:ea typeface="ＭＳ Ｐゴシック" charset="-128"/>
                <a:cs typeface="ＭＳ Ｐゴシック" charset="-128"/>
              </a:rPr>
              <a:t>	</a:t>
            </a:r>
            <a:r>
              <a:rPr lang="en-US" u="sng" dirty="0"/>
              <a:t> </a:t>
            </a:r>
            <a:r>
              <a:rPr lang="en-US" sz="1200" b="1" i="0" u="sng" strike="noStrike" kern="1200" dirty="0">
                <a:solidFill>
                  <a:schemeClr val="tx1"/>
                </a:solidFill>
                <a:effectLst/>
                <a:latin typeface="+mn-lt"/>
                <a:ea typeface="ＭＳ Ｐゴシック" charset="-128"/>
                <a:cs typeface="ＭＳ Ｐゴシック" charset="-128"/>
              </a:rPr>
              <a:t>Recommended</a:t>
            </a:r>
            <a:r>
              <a:rPr lang="en-US" u="sng" dirty="0"/>
              <a:t> </a:t>
            </a:r>
            <a:r>
              <a:rPr lang="en-US" sz="1200" b="1" i="0" u="sng" strike="noStrike" kern="1200" dirty="0">
                <a:solidFill>
                  <a:schemeClr val="tx1"/>
                </a:solidFill>
                <a:effectLst/>
                <a:latin typeface="+mn-lt"/>
                <a:ea typeface="ＭＳ Ｐゴシック" charset="-128"/>
                <a:cs typeface="ＭＳ Ｐゴシック" charset="-128"/>
              </a:rPr>
              <a:t>presentation</a:t>
            </a:r>
            <a:r>
              <a:rPr lang="en-US" u="sng" dirty="0"/>
              <a:t> </a:t>
            </a:r>
            <a:r>
              <a:rPr lang="en-US" sz="1200" b="1" i="0" u="sng" strike="noStrike" kern="1200" dirty="0">
                <a:solidFill>
                  <a:schemeClr val="tx1"/>
                </a:solidFill>
                <a:effectLst/>
                <a:latin typeface="+mn-lt"/>
                <a:ea typeface="ＭＳ Ｐゴシック" charset="-128"/>
                <a:cs typeface="ＭＳ Ｐゴシック" charset="-128"/>
              </a:rPr>
              <a:t>Time</a:t>
            </a:r>
            <a:r>
              <a:rPr lang="en-US" u="sng" dirty="0"/>
              <a:t> </a:t>
            </a:r>
            <a:r>
              <a:rPr lang="en-US" sz="1200" b="1" i="0" u="sng" strike="noStrike" kern="1200" dirty="0">
                <a:solidFill>
                  <a:schemeClr val="tx1"/>
                </a:solidFill>
                <a:effectLst/>
                <a:latin typeface="+mn-lt"/>
                <a:ea typeface="ＭＳ Ｐゴシック" charset="-128"/>
                <a:cs typeface="ＭＳ Ｐゴシック" charset="-128"/>
              </a:rPr>
              <a:t>pages</a:t>
            </a:r>
            <a:r>
              <a:rPr lang="en-US" u="sng" dirty="0"/>
              <a:t> </a:t>
            </a:r>
            <a:r>
              <a:rPr lang="en-US" sz="1200" b="1" i="0" u="sng" strike="noStrike" kern="1200" dirty="0">
                <a:solidFill>
                  <a:schemeClr val="tx1"/>
                </a:solidFill>
                <a:effectLst/>
                <a:latin typeface="+mn-lt"/>
                <a:ea typeface="ＭＳ Ｐゴシック" charset="-128"/>
                <a:cs typeface="ＭＳ Ｐゴシック" charset="-128"/>
              </a:rPr>
              <a:t>Allotment</a:t>
            </a:r>
            <a:r>
              <a:rPr lang="en-US" u="sng"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Sections 1 &amp; 2</a:t>
            </a:r>
            <a:r>
              <a:rPr lang="en-US" dirty="0"/>
              <a:t> 	</a:t>
            </a:r>
            <a:r>
              <a:rPr lang="en-US" sz="1200" b="0" i="0" u="none" strike="noStrike" kern="1200" dirty="0">
                <a:solidFill>
                  <a:schemeClr val="tx1"/>
                </a:solidFill>
                <a:effectLst/>
                <a:latin typeface="+mn-lt"/>
                <a:ea typeface="ＭＳ Ｐゴシック" charset="-128"/>
                <a:cs typeface="ＭＳ Ｐゴシック" charset="-128"/>
              </a:rPr>
              <a:t>Welcome &amp; Intro. Material</a:t>
            </a:r>
            <a:r>
              <a:rPr lang="en-US" dirty="0"/>
              <a:t> 			</a:t>
            </a:r>
            <a:r>
              <a:rPr lang="en-US" sz="1200" b="0" i="0" u="none" strike="noStrike" kern="1200" dirty="0">
                <a:solidFill>
                  <a:schemeClr val="tx1"/>
                </a:solidFill>
                <a:effectLst/>
                <a:latin typeface="+mn-lt"/>
                <a:ea typeface="ＭＳ Ｐゴシック" charset="-128"/>
                <a:cs typeface="ＭＳ Ｐゴシック" charset="-128"/>
              </a:rPr>
              <a:t>6</a:t>
            </a:r>
            <a:r>
              <a:rPr lang="en-US" dirty="0"/>
              <a:t> 						</a:t>
            </a:r>
            <a:r>
              <a:rPr lang="en-US" sz="1200" b="1" i="0" u="none" strike="noStrike" kern="1200" dirty="0">
                <a:solidFill>
                  <a:schemeClr val="tx1"/>
                </a:solidFill>
                <a:effectLst/>
                <a:latin typeface="+mn-lt"/>
                <a:ea typeface="ＭＳ Ｐゴシック" charset="-128"/>
                <a:cs typeface="ＭＳ Ｐゴシック" charset="-128"/>
              </a:rPr>
              <a:t>15 min.</a:t>
            </a:r>
            <a:r>
              <a:rPr lang="en-US"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Section 3</a:t>
            </a:r>
            <a:r>
              <a:rPr lang="en-US" dirty="0"/>
              <a:t> 		</a:t>
            </a:r>
            <a:r>
              <a:rPr lang="en-US" sz="1200" b="0" i="0" u="none" strike="noStrike" kern="1200" dirty="0">
                <a:solidFill>
                  <a:schemeClr val="tx1"/>
                </a:solidFill>
                <a:effectLst/>
                <a:latin typeface="+mn-lt"/>
                <a:ea typeface="ＭＳ Ｐゴシック" charset="-128"/>
                <a:cs typeface="ＭＳ Ｐゴシック" charset="-128"/>
              </a:rPr>
              <a:t>Responsibilities of Committees</a:t>
            </a:r>
            <a:r>
              <a:rPr lang="en-US" dirty="0"/>
              <a:t> 		</a:t>
            </a:r>
            <a:r>
              <a:rPr lang="en-US" sz="1200" b="0" i="0" u="none" strike="noStrike" kern="1200" dirty="0">
                <a:solidFill>
                  <a:schemeClr val="tx1"/>
                </a:solidFill>
                <a:effectLst/>
                <a:latin typeface="+mn-lt"/>
                <a:ea typeface="ＭＳ Ｐゴシック" charset="-128"/>
                <a:cs typeface="ＭＳ Ｐゴシック" charset="-128"/>
              </a:rPr>
              <a:t>6</a:t>
            </a:r>
            <a:r>
              <a:rPr lang="en-US" dirty="0"/>
              <a:t> 						</a:t>
            </a:r>
            <a:r>
              <a:rPr lang="en-US" sz="1200" b="1" i="0" u="none" strike="noStrike" kern="1200" dirty="0">
                <a:solidFill>
                  <a:schemeClr val="tx1"/>
                </a:solidFill>
                <a:effectLst/>
                <a:latin typeface="+mn-lt"/>
                <a:ea typeface="ＭＳ Ｐゴシック" charset="-128"/>
                <a:cs typeface="ＭＳ Ｐゴシック" charset="-128"/>
              </a:rPr>
              <a:t>20 min.</a:t>
            </a:r>
            <a:r>
              <a:rPr lang="en-US"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Section 4</a:t>
            </a:r>
            <a:r>
              <a:rPr lang="en-US" dirty="0"/>
              <a:t> 		</a:t>
            </a:r>
            <a:r>
              <a:rPr lang="en-US" sz="1200" b="0" i="0" u="none" strike="noStrike" kern="1200" dirty="0">
                <a:solidFill>
                  <a:schemeClr val="tx1"/>
                </a:solidFill>
                <a:effectLst/>
                <a:latin typeface="+mn-lt"/>
                <a:ea typeface="ＭＳ Ｐゴシック" charset="-128"/>
                <a:cs typeface="ＭＳ Ｐゴシック" charset="-128"/>
              </a:rPr>
              <a:t>Section 4 of GTA</a:t>
            </a:r>
            <a:r>
              <a:rPr lang="en-US" dirty="0"/>
              <a:t> 				</a:t>
            </a:r>
            <a:r>
              <a:rPr lang="en-US" sz="1200" b="0" i="0" u="none" strike="noStrike" kern="1200" dirty="0">
                <a:solidFill>
                  <a:schemeClr val="tx1"/>
                </a:solidFill>
                <a:effectLst/>
                <a:latin typeface="+mn-lt"/>
                <a:ea typeface="ＭＳ Ｐゴシック" charset="-128"/>
                <a:cs typeface="ＭＳ Ｐゴシック" charset="-128"/>
              </a:rPr>
              <a:t>16</a:t>
            </a:r>
            <a:r>
              <a:rPr lang="en-US" dirty="0"/>
              <a:t> 						</a:t>
            </a:r>
            <a:r>
              <a:rPr lang="en-US" sz="1200" b="1" i="0" u="none" strike="noStrike" kern="1200" dirty="0">
                <a:solidFill>
                  <a:schemeClr val="tx1"/>
                </a:solidFill>
                <a:effectLst/>
                <a:latin typeface="+mn-lt"/>
                <a:ea typeface="ＭＳ Ｐゴシック" charset="-128"/>
                <a:cs typeface="ＭＳ Ｐゴシック" charset="-128"/>
              </a:rPr>
              <a:t>1.0 hour</a:t>
            </a:r>
            <a:r>
              <a:rPr lang="en-US"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Section 5</a:t>
            </a:r>
            <a:r>
              <a:rPr lang="en-US" dirty="0"/>
              <a:t> 		</a:t>
            </a:r>
            <a:r>
              <a:rPr lang="en-US" sz="1200" b="0" i="0" u="none" strike="noStrike" kern="1200" dirty="0">
                <a:solidFill>
                  <a:schemeClr val="tx1"/>
                </a:solidFill>
                <a:effectLst/>
                <a:latin typeface="+mn-lt"/>
                <a:ea typeface="ＭＳ Ｐゴシック" charset="-128"/>
                <a:cs typeface="ＭＳ Ｐゴシック" charset="-128"/>
              </a:rPr>
              <a:t>Advancement in Camp</a:t>
            </a:r>
            <a:r>
              <a:rPr lang="en-US" dirty="0"/>
              <a:t> 			</a:t>
            </a:r>
            <a:r>
              <a:rPr lang="en-US" sz="1200" b="0" i="0" u="none" strike="noStrike" kern="1200" dirty="0">
                <a:solidFill>
                  <a:schemeClr val="tx1"/>
                </a:solidFill>
                <a:effectLst/>
                <a:latin typeface="+mn-lt"/>
                <a:ea typeface="ＭＳ Ｐゴシック" charset="-128"/>
                <a:cs typeface="ＭＳ Ｐゴシック" charset="-128"/>
              </a:rPr>
              <a:t>3</a:t>
            </a:r>
            <a:r>
              <a:rPr lang="en-US" dirty="0"/>
              <a:t> 						</a:t>
            </a:r>
            <a:r>
              <a:rPr lang="en-US" sz="1200" b="1" i="0" u="none" strike="noStrike" kern="1200" dirty="0">
                <a:solidFill>
                  <a:schemeClr val="tx1"/>
                </a:solidFill>
                <a:effectLst/>
                <a:latin typeface="+mn-lt"/>
                <a:ea typeface="ＭＳ Ｐゴシック" charset="-128"/>
                <a:cs typeface="ＭＳ Ｐゴシック" charset="-128"/>
              </a:rPr>
              <a:t>15 min.</a:t>
            </a:r>
            <a:r>
              <a:rPr lang="en-US"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Section 6</a:t>
            </a:r>
            <a:r>
              <a:rPr lang="en-US" dirty="0"/>
              <a:t> 		</a:t>
            </a:r>
            <a:r>
              <a:rPr lang="en-US" sz="1200" b="0" i="0" u="none" strike="noStrike" kern="1200" dirty="0">
                <a:solidFill>
                  <a:schemeClr val="tx1"/>
                </a:solidFill>
                <a:effectLst/>
                <a:latin typeface="+mn-lt"/>
                <a:ea typeface="ＭＳ Ｐゴシック" charset="-128"/>
                <a:cs typeface="ＭＳ Ｐゴシック" charset="-128"/>
              </a:rPr>
              <a:t>Internet Advancement</a:t>
            </a:r>
            <a:r>
              <a:rPr lang="en-US" dirty="0"/>
              <a:t> 			</a:t>
            </a:r>
            <a:r>
              <a:rPr lang="en-US" sz="1200" b="0" i="0" u="none" strike="noStrike" kern="1200" dirty="0">
                <a:solidFill>
                  <a:schemeClr val="tx1"/>
                </a:solidFill>
                <a:effectLst/>
                <a:latin typeface="+mn-lt"/>
                <a:ea typeface="ＭＳ Ｐゴシック" charset="-128"/>
                <a:cs typeface="ＭＳ Ｐゴシック" charset="-128"/>
              </a:rPr>
              <a:t>2</a:t>
            </a:r>
            <a:r>
              <a:rPr lang="en-US" dirty="0"/>
              <a:t> 						</a:t>
            </a:r>
            <a:r>
              <a:rPr lang="en-US" sz="1200" b="1" i="0" u="none" strike="noStrike" kern="1200" dirty="0">
                <a:solidFill>
                  <a:schemeClr val="tx1"/>
                </a:solidFill>
                <a:effectLst/>
                <a:latin typeface="+mn-lt"/>
                <a:ea typeface="ＭＳ Ｐゴシック" charset="-128"/>
                <a:cs typeface="ＭＳ Ｐゴシック" charset="-128"/>
              </a:rPr>
              <a:t>15 min.</a:t>
            </a:r>
            <a:r>
              <a:rPr lang="en-US"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Section 7</a:t>
            </a:r>
            <a:r>
              <a:rPr lang="en-US" dirty="0"/>
              <a:t> 		</a:t>
            </a:r>
            <a:r>
              <a:rPr lang="en-US" sz="1200" b="0" i="0" u="none" strike="noStrike" kern="1200" dirty="0">
                <a:solidFill>
                  <a:schemeClr val="tx1"/>
                </a:solidFill>
                <a:effectLst/>
                <a:latin typeface="+mn-lt"/>
                <a:ea typeface="ＭＳ Ｐゴシック" charset="-128"/>
                <a:cs typeface="ＭＳ Ｐゴシック" charset="-128"/>
              </a:rPr>
              <a:t>Merit Badges</a:t>
            </a:r>
            <a:r>
              <a:rPr lang="en-US" dirty="0"/>
              <a:t> 					</a:t>
            </a:r>
            <a:r>
              <a:rPr lang="en-US" sz="1200" b="0" i="0" u="none" strike="noStrike" kern="1200" dirty="0">
                <a:solidFill>
                  <a:schemeClr val="tx1"/>
                </a:solidFill>
                <a:effectLst/>
                <a:latin typeface="+mn-lt"/>
                <a:ea typeface="ＭＳ Ｐゴシック" charset="-128"/>
                <a:cs typeface="ＭＳ Ｐゴシック" charset="-128"/>
              </a:rPr>
              <a:t>27</a:t>
            </a:r>
            <a:r>
              <a:rPr lang="en-US" dirty="0"/>
              <a:t> 						</a:t>
            </a:r>
            <a:r>
              <a:rPr lang="en-US" sz="1200" b="1" i="0" u="none" strike="noStrike" kern="1200" dirty="0">
                <a:solidFill>
                  <a:schemeClr val="tx1"/>
                </a:solidFill>
                <a:effectLst/>
                <a:latin typeface="+mn-lt"/>
                <a:ea typeface="ＭＳ Ｐゴシック" charset="-128"/>
                <a:cs typeface="ＭＳ Ｐゴシック" charset="-128"/>
              </a:rPr>
              <a:t>1.0 hour</a:t>
            </a:r>
            <a:r>
              <a:rPr lang="en-US"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Section 8</a:t>
            </a:r>
            <a:r>
              <a:rPr lang="en-US" dirty="0"/>
              <a:t> 		</a:t>
            </a:r>
            <a:r>
              <a:rPr lang="en-US" sz="1200" b="0" i="0" u="none" strike="noStrike" kern="1200" dirty="0">
                <a:solidFill>
                  <a:schemeClr val="tx1"/>
                </a:solidFill>
                <a:effectLst/>
                <a:latin typeface="+mn-lt"/>
                <a:ea typeface="ＭＳ Ｐゴシック" charset="-128"/>
                <a:cs typeface="ＭＳ Ｐゴシック" charset="-128"/>
              </a:rPr>
              <a:t>Boards of Review</a:t>
            </a:r>
            <a:r>
              <a:rPr lang="en-US" dirty="0"/>
              <a:t> 				</a:t>
            </a:r>
            <a:r>
              <a:rPr lang="en-US" sz="1200" b="0" i="0" u="none" strike="noStrike" kern="1200" dirty="0">
                <a:solidFill>
                  <a:schemeClr val="tx1"/>
                </a:solidFill>
                <a:effectLst/>
                <a:latin typeface="+mn-lt"/>
                <a:ea typeface="ＭＳ Ｐゴシック" charset="-128"/>
                <a:cs typeface="ＭＳ Ｐゴシック" charset="-128"/>
              </a:rPr>
              <a:t>9</a:t>
            </a:r>
            <a:r>
              <a:rPr lang="en-US" dirty="0"/>
              <a:t> 						</a:t>
            </a:r>
            <a:r>
              <a:rPr lang="en-US" sz="1200" b="1" i="0" u="none" strike="noStrike" kern="1200" dirty="0">
                <a:solidFill>
                  <a:schemeClr val="tx1"/>
                </a:solidFill>
                <a:effectLst/>
                <a:latin typeface="+mn-lt"/>
                <a:ea typeface="ＭＳ Ｐゴシック" charset="-128"/>
                <a:cs typeface="ＭＳ Ｐゴシック" charset="-128"/>
              </a:rPr>
              <a:t>40 min</a:t>
            </a:r>
            <a:r>
              <a:rPr lang="en-US"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Section 8</a:t>
            </a:r>
            <a:r>
              <a:rPr lang="en-US" dirty="0"/>
              <a:t> 		</a:t>
            </a:r>
            <a:r>
              <a:rPr lang="en-US" sz="1200" b="0" i="0" u="none" strike="noStrike" kern="1200" dirty="0">
                <a:solidFill>
                  <a:schemeClr val="tx1"/>
                </a:solidFill>
                <a:effectLst/>
                <a:latin typeface="+mn-lt"/>
                <a:ea typeface="ＭＳ Ｐゴシック" charset="-128"/>
                <a:cs typeface="ＭＳ Ｐゴシック" charset="-128"/>
              </a:rPr>
              <a:t>Appeals</a:t>
            </a:r>
            <a:r>
              <a:rPr lang="en-US" dirty="0"/>
              <a:t> 					</a:t>
            </a:r>
            <a:r>
              <a:rPr lang="en-US" sz="1200" b="0" i="0" u="none" strike="noStrike" kern="1200" dirty="0">
                <a:solidFill>
                  <a:schemeClr val="tx1"/>
                </a:solidFill>
                <a:effectLst/>
                <a:latin typeface="+mn-lt"/>
                <a:ea typeface="ＭＳ Ｐゴシック" charset="-128"/>
                <a:cs typeface="ＭＳ Ｐゴシック" charset="-128"/>
              </a:rPr>
              <a:t>3</a:t>
            </a:r>
            <a:r>
              <a:rPr lang="en-US" dirty="0"/>
              <a:t> 						</a:t>
            </a:r>
            <a:r>
              <a:rPr lang="en-US" sz="1200" b="1" i="0" u="none" strike="noStrike" kern="1200" dirty="0">
                <a:solidFill>
                  <a:schemeClr val="tx1"/>
                </a:solidFill>
                <a:effectLst/>
                <a:latin typeface="+mn-lt"/>
                <a:ea typeface="ＭＳ Ｐゴシック" charset="-128"/>
                <a:cs typeface="ＭＳ Ｐゴシック" charset="-128"/>
              </a:rPr>
              <a:t>15 min.</a:t>
            </a:r>
            <a:r>
              <a:rPr lang="en-US"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Section 8</a:t>
            </a:r>
            <a:r>
              <a:rPr lang="en-US" dirty="0"/>
              <a:t> 		</a:t>
            </a:r>
            <a:r>
              <a:rPr lang="en-US" sz="1200" b="0" i="0" u="none" strike="noStrike" kern="1200" dirty="0">
                <a:solidFill>
                  <a:schemeClr val="tx1"/>
                </a:solidFill>
                <a:effectLst/>
                <a:latin typeface="+mn-lt"/>
                <a:ea typeface="ＭＳ Ｐゴシック" charset="-128"/>
                <a:cs typeface="ＭＳ Ｐゴシック" charset="-128"/>
              </a:rPr>
              <a:t>Venturing &amp; Sea Scout Boards</a:t>
            </a:r>
            <a:r>
              <a:rPr lang="en-US" dirty="0"/>
              <a:t> 		</a:t>
            </a:r>
            <a:r>
              <a:rPr lang="en-US" sz="1200" b="0" i="0" u="none" strike="noStrike" kern="1200" dirty="0">
                <a:solidFill>
                  <a:schemeClr val="tx1"/>
                </a:solidFill>
                <a:effectLst/>
                <a:latin typeface="+mn-lt"/>
                <a:ea typeface="ＭＳ Ｐゴシック" charset="-128"/>
                <a:cs typeface="ＭＳ Ｐゴシック" charset="-128"/>
              </a:rPr>
              <a:t>6</a:t>
            </a:r>
            <a:r>
              <a:rPr lang="en-US" dirty="0"/>
              <a:t> 						</a:t>
            </a:r>
            <a:r>
              <a:rPr lang="en-US" sz="1200" b="1" i="0" u="none" strike="noStrike" kern="1200" dirty="0">
                <a:solidFill>
                  <a:schemeClr val="tx1"/>
                </a:solidFill>
                <a:effectLst/>
                <a:latin typeface="+mn-lt"/>
                <a:ea typeface="ＭＳ Ｐゴシック" charset="-128"/>
                <a:cs typeface="ＭＳ Ｐゴシック" charset="-128"/>
              </a:rPr>
              <a:t>20 min.</a:t>
            </a:r>
            <a:r>
              <a:rPr lang="en-US"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Section 9</a:t>
            </a:r>
            <a:r>
              <a:rPr lang="en-US" dirty="0"/>
              <a:t> 		</a:t>
            </a:r>
            <a:r>
              <a:rPr lang="en-US" sz="1200" b="0" i="0" u="none" strike="noStrike" kern="1200" dirty="0">
                <a:solidFill>
                  <a:schemeClr val="tx1"/>
                </a:solidFill>
                <a:effectLst/>
                <a:latin typeface="+mn-lt"/>
                <a:ea typeface="ＭＳ Ｐゴシック" charset="-128"/>
                <a:cs typeface="ＭＳ Ｐゴシック" charset="-128"/>
              </a:rPr>
              <a:t>Eagle Application</a:t>
            </a:r>
            <a:r>
              <a:rPr lang="en-US" dirty="0"/>
              <a:t> 				</a:t>
            </a:r>
            <a:r>
              <a:rPr lang="en-US" sz="1200" b="0" i="0" u="none" strike="noStrike" kern="1200" dirty="0">
                <a:solidFill>
                  <a:schemeClr val="tx1"/>
                </a:solidFill>
                <a:effectLst/>
                <a:latin typeface="+mn-lt"/>
                <a:ea typeface="ＭＳ Ｐゴシック" charset="-128"/>
                <a:cs typeface="ＭＳ Ｐゴシック" charset="-128"/>
              </a:rPr>
              <a:t>1</a:t>
            </a:r>
            <a:r>
              <a:rPr lang="en-US" dirty="0"/>
              <a:t> 						</a:t>
            </a:r>
            <a:r>
              <a:rPr lang="en-US" sz="1200" b="1" i="0" u="none" strike="noStrike" kern="1200" dirty="0">
                <a:solidFill>
                  <a:schemeClr val="tx1"/>
                </a:solidFill>
                <a:effectLst/>
                <a:latin typeface="+mn-lt"/>
                <a:ea typeface="ＭＳ Ｐゴシック" charset="-128"/>
                <a:cs typeface="ＭＳ Ｐゴシック" charset="-128"/>
              </a:rPr>
              <a:t>10 min.</a:t>
            </a:r>
            <a:r>
              <a:rPr lang="en-US"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Section 9</a:t>
            </a:r>
            <a:r>
              <a:rPr lang="en-US" dirty="0"/>
              <a:t> 		</a:t>
            </a:r>
            <a:r>
              <a:rPr lang="en-US" sz="1200" b="0" i="0" u="none" strike="noStrike" kern="1200" dirty="0">
                <a:solidFill>
                  <a:schemeClr val="tx1"/>
                </a:solidFill>
                <a:effectLst/>
                <a:latin typeface="+mn-lt"/>
                <a:ea typeface="ＭＳ Ｐゴシック" charset="-128"/>
                <a:cs typeface="ＭＳ Ｐゴシック" charset="-128"/>
              </a:rPr>
              <a:t>Eagle Service Project</a:t>
            </a:r>
            <a:r>
              <a:rPr lang="en-US" dirty="0"/>
              <a:t> 				</a:t>
            </a:r>
            <a:r>
              <a:rPr lang="en-US" sz="1200" b="0" i="0" u="none" strike="noStrike" kern="1200" dirty="0">
                <a:solidFill>
                  <a:schemeClr val="tx1"/>
                </a:solidFill>
                <a:effectLst/>
                <a:latin typeface="+mn-lt"/>
                <a:ea typeface="ＭＳ Ｐゴシック" charset="-128"/>
                <a:cs typeface="ＭＳ Ｐゴシック" charset="-128"/>
              </a:rPr>
              <a:t>10</a:t>
            </a:r>
            <a:r>
              <a:rPr lang="en-US" dirty="0"/>
              <a:t> 						</a:t>
            </a:r>
            <a:r>
              <a:rPr lang="en-US" sz="1200" b="1" i="0" u="none" strike="noStrike" kern="1200" dirty="0">
                <a:solidFill>
                  <a:schemeClr val="tx1"/>
                </a:solidFill>
                <a:effectLst/>
                <a:latin typeface="+mn-lt"/>
                <a:ea typeface="ＭＳ Ｐゴシック" charset="-128"/>
                <a:cs typeface="ＭＳ Ｐゴシック" charset="-128"/>
              </a:rPr>
              <a:t>40 min.</a:t>
            </a:r>
            <a:r>
              <a:rPr lang="en-US"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Section 9</a:t>
            </a:r>
            <a:r>
              <a:rPr lang="en-US" dirty="0"/>
              <a:t> 		</a:t>
            </a:r>
            <a:r>
              <a:rPr lang="en-US" sz="1200" b="0" i="0" u="none" strike="noStrike" kern="1200" dirty="0">
                <a:solidFill>
                  <a:schemeClr val="tx1"/>
                </a:solidFill>
                <a:effectLst/>
                <a:latin typeface="+mn-lt"/>
                <a:ea typeface="ＭＳ Ｐゴシック" charset="-128"/>
                <a:cs typeface="ＭＳ Ｐゴシック" charset="-128"/>
              </a:rPr>
              <a:t>Eagle Workbook</a:t>
            </a:r>
            <a:r>
              <a:rPr lang="en-US" dirty="0"/>
              <a:t> 				</a:t>
            </a:r>
            <a:r>
              <a:rPr lang="en-US" sz="1200" b="0" i="0" u="none" strike="noStrike" kern="1200" dirty="0">
                <a:solidFill>
                  <a:schemeClr val="tx1"/>
                </a:solidFill>
                <a:effectLst/>
                <a:latin typeface="+mn-lt"/>
                <a:ea typeface="ＭＳ Ｐゴシック" charset="-128"/>
                <a:cs typeface="ＭＳ Ｐゴシック" charset="-128"/>
              </a:rPr>
              <a:t>3</a:t>
            </a:r>
            <a:r>
              <a:rPr lang="en-US" dirty="0"/>
              <a:t> 						</a:t>
            </a:r>
            <a:r>
              <a:rPr lang="en-US" sz="1200" b="1" i="0" u="none" strike="noStrike" kern="1200" dirty="0">
                <a:solidFill>
                  <a:schemeClr val="tx1"/>
                </a:solidFill>
                <a:effectLst/>
                <a:latin typeface="+mn-lt"/>
                <a:ea typeface="ＭＳ Ｐゴシック" charset="-128"/>
                <a:cs typeface="ＭＳ Ｐゴシック" charset="-128"/>
              </a:rPr>
              <a:t>15 min.</a:t>
            </a:r>
            <a:r>
              <a:rPr lang="en-US"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Section 9</a:t>
            </a:r>
            <a:r>
              <a:rPr lang="en-US" dirty="0"/>
              <a:t> 		</a:t>
            </a:r>
            <a:r>
              <a:rPr lang="en-US" sz="1200" b="0" i="0" u="none" strike="noStrike" kern="1200" dirty="0">
                <a:solidFill>
                  <a:schemeClr val="tx1"/>
                </a:solidFill>
                <a:effectLst/>
                <a:latin typeface="+mn-lt"/>
                <a:ea typeface="ＭＳ Ｐゴシック" charset="-128"/>
                <a:cs typeface="ＭＳ Ｐゴシック" charset="-128"/>
              </a:rPr>
              <a:t>Eagle Project Coach</a:t>
            </a:r>
            <a:r>
              <a:rPr lang="en-US" dirty="0"/>
              <a:t> 				</a:t>
            </a:r>
            <a:r>
              <a:rPr lang="en-US" sz="1200" b="0" i="0" u="none" strike="noStrike" kern="1200" dirty="0">
                <a:solidFill>
                  <a:schemeClr val="tx1"/>
                </a:solidFill>
                <a:effectLst/>
                <a:latin typeface="+mn-lt"/>
                <a:ea typeface="ＭＳ Ｐゴシック" charset="-128"/>
                <a:cs typeface="ＭＳ Ｐゴシック" charset="-128"/>
              </a:rPr>
              <a:t>2</a:t>
            </a:r>
            <a:r>
              <a:rPr lang="en-US" dirty="0"/>
              <a:t> 						</a:t>
            </a:r>
            <a:r>
              <a:rPr lang="en-US" sz="1200" b="1" i="0" u="none" strike="noStrike" kern="1200" dirty="0">
                <a:solidFill>
                  <a:schemeClr val="tx1"/>
                </a:solidFill>
                <a:effectLst/>
                <a:latin typeface="+mn-lt"/>
                <a:ea typeface="ＭＳ Ｐゴシック" charset="-128"/>
                <a:cs typeface="ＭＳ Ｐゴシック" charset="-128"/>
              </a:rPr>
              <a:t>15 min.</a:t>
            </a:r>
            <a:r>
              <a:rPr lang="en-US"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Section 9</a:t>
            </a:r>
            <a:r>
              <a:rPr lang="en-US" dirty="0"/>
              <a:t> 		</a:t>
            </a:r>
            <a:r>
              <a:rPr lang="en-US" sz="1200" b="0" i="0" u="none" strike="noStrike" kern="1200" dirty="0">
                <a:solidFill>
                  <a:schemeClr val="tx1"/>
                </a:solidFill>
                <a:effectLst/>
                <a:latin typeface="+mn-lt"/>
                <a:ea typeface="ＭＳ Ｐゴシック" charset="-128"/>
                <a:cs typeface="ＭＳ Ｐゴシック" charset="-128"/>
              </a:rPr>
              <a:t>Fundraising					4</a:t>
            </a:r>
            <a:r>
              <a:rPr lang="en-US" dirty="0"/>
              <a:t> 						</a:t>
            </a:r>
            <a:r>
              <a:rPr lang="en-US" sz="1200" b="1" i="0" u="none" strike="noStrike" kern="1200" dirty="0">
                <a:solidFill>
                  <a:schemeClr val="tx1"/>
                </a:solidFill>
                <a:effectLst/>
                <a:latin typeface="+mn-lt"/>
                <a:ea typeface="ＭＳ Ｐゴシック" charset="-128"/>
                <a:cs typeface="ＭＳ Ｐゴシック" charset="-128"/>
              </a:rPr>
              <a:t>10 min.</a:t>
            </a:r>
            <a:r>
              <a:rPr lang="en-US"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Section 9</a:t>
            </a:r>
            <a:r>
              <a:rPr lang="en-US" dirty="0"/>
              <a:t> 		</a:t>
            </a:r>
            <a:r>
              <a:rPr lang="en-US" sz="1200" b="0" i="0" u="none" strike="noStrike" kern="1200" dirty="0">
                <a:solidFill>
                  <a:schemeClr val="tx1"/>
                </a:solidFill>
                <a:effectLst/>
                <a:latin typeface="+mn-lt"/>
                <a:ea typeface="ＭＳ Ｐゴシック" charset="-128"/>
                <a:cs typeface="ＭＳ Ｐゴシック" charset="-128"/>
              </a:rPr>
              <a:t>Other Eagle Project Issues</a:t>
            </a:r>
            <a:r>
              <a:rPr lang="en-US" dirty="0"/>
              <a:t> 			</a:t>
            </a:r>
            <a:r>
              <a:rPr lang="en-US" sz="1200" b="0" i="0" u="none" strike="noStrike" kern="1200" dirty="0">
                <a:solidFill>
                  <a:schemeClr val="tx1"/>
                </a:solidFill>
                <a:effectLst/>
                <a:latin typeface="+mn-lt"/>
                <a:ea typeface="ＭＳ Ｐゴシック" charset="-128"/>
                <a:cs typeface="ＭＳ Ｐゴシック" charset="-128"/>
              </a:rPr>
              <a:t>5</a:t>
            </a:r>
            <a:r>
              <a:rPr lang="en-US" dirty="0"/>
              <a:t> 						</a:t>
            </a:r>
            <a:r>
              <a:rPr lang="en-US" sz="1200" b="1" i="0" u="none" strike="noStrike" kern="1200" dirty="0">
                <a:solidFill>
                  <a:schemeClr val="tx1"/>
                </a:solidFill>
                <a:effectLst/>
                <a:latin typeface="+mn-lt"/>
                <a:ea typeface="ＭＳ Ｐゴシック" charset="-128"/>
                <a:cs typeface="ＭＳ Ｐゴシック" charset="-128"/>
              </a:rPr>
              <a:t>10 min.</a:t>
            </a:r>
            <a:r>
              <a:rPr lang="en-US"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Section 9</a:t>
            </a:r>
            <a:r>
              <a:rPr lang="en-US" dirty="0"/>
              <a:t> 		</a:t>
            </a:r>
            <a:r>
              <a:rPr lang="en-US" sz="1200" b="0" i="0" u="none" strike="noStrike" kern="1200" dirty="0">
                <a:solidFill>
                  <a:schemeClr val="tx1"/>
                </a:solidFill>
                <a:effectLst/>
                <a:latin typeface="+mn-lt"/>
                <a:ea typeface="ＭＳ Ｐゴシック" charset="-128"/>
                <a:cs typeface="ＭＳ Ｐゴシック" charset="-128"/>
              </a:rPr>
              <a:t>Time Extension</a:t>
            </a:r>
            <a:r>
              <a:rPr lang="en-US" dirty="0"/>
              <a:t> 				</a:t>
            </a:r>
            <a:r>
              <a:rPr lang="en-US" sz="1200" b="0" i="0" u="none" strike="noStrike" kern="1200" dirty="0">
                <a:solidFill>
                  <a:schemeClr val="tx1"/>
                </a:solidFill>
                <a:effectLst/>
                <a:latin typeface="+mn-lt"/>
                <a:ea typeface="ＭＳ Ｐゴシック" charset="-128"/>
                <a:cs typeface="ＭＳ Ｐゴシック" charset="-128"/>
              </a:rPr>
              <a:t>3</a:t>
            </a:r>
            <a:r>
              <a:rPr lang="en-US" dirty="0"/>
              <a:t> 						</a:t>
            </a:r>
            <a:r>
              <a:rPr lang="en-US" sz="1200" b="1" i="0" u="none" strike="noStrike" kern="1200" dirty="0">
                <a:solidFill>
                  <a:schemeClr val="tx1"/>
                </a:solidFill>
                <a:effectLst/>
                <a:latin typeface="+mn-lt"/>
                <a:ea typeface="ＭＳ Ｐゴシック" charset="-128"/>
                <a:cs typeface="ＭＳ Ｐゴシック" charset="-128"/>
              </a:rPr>
              <a:t>10 min.</a:t>
            </a:r>
            <a:r>
              <a:rPr lang="en-US"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Section 10</a:t>
            </a:r>
            <a:r>
              <a:rPr lang="en-US" dirty="0"/>
              <a:t> 		</a:t>
            </a:r>
            <a:r>
              <a:rPr lang="en-US" sz="1200" b="0" i="0" u="none" strike="noStrike" kern="1200" dirty="0">
                <a:solidFill>
                  <a:schemeClr val="tx1"/>
                </a:solidFill>
                <a:effectLst/>
                <a:latin typeface="+mn-lt"/>
                <a:ea typeface="ＭＳ Ｐゴシック" charset="-128"/>
                <a:cs typeface="ＭＳ Ｐゴシック" charset="-128"/>
              </a:rPr>
              <a:t>Special considerations</a:t>
            </a:r>
            <a:r>
              <a:rPr lang="en-US" dirty="0"/>
              <a:t> 			</a:t>
            </a:r>
            <a:r>
              <a:rPr lang="en-US" sz="1200" b="0" i="0" u="none" strike="noStrike" kern="1200" dirty="0">
                <a:solidFill>
                  <a:schemeClr val="tx1"/>
                </a:solidFill>
                <a:effectLst/>
                <a:latin typeface="+mn-lt"/>
                <a:ea typeface="ＭＳ Ｐゴシック" charset="-128"/>
                <a:cs typeface="ＭＳ Ｐゴシック" charset="-128"/>
              </a:rPr>
              <a:t>5</a:t>
            </a:r>
            <a:r>
              <a:rPr lang="en-US" dirty="0"/>
              <a:t> 						</a:t>
            </a:r>
            <a:r>
              <a:rPr lang="en-US" sz="1200" b="1" i="0" u="none" strike="noStrike" kern="1200" dirty="0">
                <a:solidFill>
                  <a:schemeClr val="tx1"/>
                </a:solidFill>
                <a:effectLst/>
                <a:latin typeface="+mn-lt"/>
                <a:ea typeface="ＭＳ Ｐゴシック" charset="-128"/>
                <a:cs typeface="ＭＳ Ｐゴシック" charset="-128"/>
              </a:rPr>
              <a:t>20 min.</a:t>
            </a:r>
            <a:r>
              <a:rPr lang="en-US"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Section 11 &amp; Quote 	Appendix &amp; finish</a:t>
            </a:r>
            <a:r>
              <a:rPr lang="en-US" dirty="0"/>
              <a:t> 			</a:t>
            </a:r>
            <a:r>
              <a:rPr lang="en-US" u="sng" dirty="0"/>
              <a:t>	</a:t>
            </a:r>
            <a:r>
              <a:rPr lang="en-US" sz="1200" b="0" i="0" u="sng" strike="noStrike" kern="1200" dirty="0">
                <a:solidFill>
                  <a:schemeClr val="tx1"/>
                </a:solidFill>
                <a:effectLst/>
                <a:latin typeface="+mn-lt"/>
                <a:ea typeface="ＭＳ Ｐゴシック" charset="-128"/>
              </a:rPr>
              <a:t>2</a:t>
            </a:r>
            <a:r>
              <a:rPr lang="en-US" sz="1200" b="0" i="0" u="none" strike="noStrike" kern="1200" dirty="0">
                <a:solidFill>
                  <a:schemeClr val="tx1"/>
                </a:solidFill>
                <a:effectLst/>
                <a:latin typeface="+mn-lt"/>
                <a:ea typeface="ＭＳ Ｐゴシック" charset="-128"/>
              </a:rPr>
              <a:t>_______</a:t>
            </a:r>
            <a:r>
              <a:rPr lang="en-US" dirty="0"/>
              <a:t> 				</a:t>
            </a:r>
            <a:r>
              <a:rPr lang="en-US" u="sng" dirty="0"/>
              <a:t>	</a:t>
            </a:r>
            <a:r>
              <a:rPr lang="en-US" b="1" u="sng" baseline="0" dirty="0"/>
              <a:t>  5 min.	</a:t>
            </a:r>
            <a:r>
              <a:rPr lang="en-US" sz="1200" b="0" i="0" u="none" strike="noStrike" kern="1200" dirty="0">
                <a:solidFill>
                  <a:schemeClr val="tx1"/>
                </a:solidFill>
                <a:effectLst/>
                <a:latin typeface="+mn-lt"/>
                <a:ea typeface="ＭＳ Ｐゴシック" charset="-128"/>
                <a:cs typeface="ＭＳ Ｐゴシック" charset="-128"/>
              </a:rPr>
              <a:t> </a:t>
            </a:r>
            <a:r>
              <a:rPr lang="en-US" dirty="0"/>
              <a:t> </a:t>
            </a:r>
            <a:r>
              <a:rPr lang="en-US" sz="1200" b="1" i="0" u="none" strike="noStrike" kern="1200" dirty="0">
                <a:solidFill>
                  <a:schemeClr val="tx1"/>
                </a:solidFill>
                <a:effectLst/>
                <a:latin typeface="+mn-lt"/>
                <a:ea typeface="ＭＳ Ｐゴシック" charset="-128"/>
                <a:cs typeface="ＭＳ Ｐゴシック" charset="-128"/>
              </a:rPr>
              <a:t> </a:t>
            </a:r>
            <a:endParaRPr lang="en-US" sz="1200" b="0" i="0" u="none" strike="noStrike" kern="1200" dirty="0">
              <a:solidFill>
                <a:schemeClr val="tx1"/>
              </a:solidFill>
              <a:effectLst/>
              <a:latin typeface="+mn-lt"/>
              <a:ea typeface="ＭＳ Ｐゴシック" charset="-128"/>
              <a:cs typeface="ＭＳ Ｐゴシック" charset="-128"/>
            </a:endParaRP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113</a:t>
            </a:r>
            <a:r>
              <a:rPr lang="en-US" dirty="0"/>
              <a:t> 						</a:t>
            </a:r>
            <a:r>
              <a:rPr lang="en-US" sz="1200" b="1" i="0" u="none" strike="noStrike" kern="1200" dirty="0">
                <a:solidFill>
                  <a:schemeClr val="tx1"/>
                </a:solidFill>
                <a:effectLst/>
                <a:latin typeface="+mn-lt"/>
                <a:ea typeface="ＭＳ Ｐゴシック" charset="-128"/>
                <a:cs typeface="ＭＳ Ｐゴシック" charset="-128"/>
              </a:rPr>
              <a:t>7.0 hours</a:t>
            </a:r>
            <a:r>
              <a:rPr lang="en-US" dirty="0"/>
              <a:t> </a:t>
            </a:r>
          </a:p>
          <a:p>
            <a:pPr eaLnBrk="1" hangingPunct="1">
              <a:spcBef>
                <a:spcPct val="0"/>
              </a:spcBef>
            </a:pPr>
            <a:endParaRPr lang="en-US" dirty="0">
              <a:latin typeface="Calibri" pitchFamily="34" charset="0"/>
              <a:ea typeface="ＭＳ Ｐゴシック" pitchFamily="34" charset="-128"/>
            </a:endParaRPr>
          </a:p>
          <a:p>
            <a:pPr eaLnBrk="1" hangingPunct="1">
              <a:spcBef>
                <a:spcPct val="0"/>
              </a:spcBef>
            </a:pPr>
            <a:endParaRPr lang="en-US" dirty="0">
              <a:latin typeface="Calibri" pitchFamily="34" charset="0"/>
              <a:ea typeface="ＭＳ Ｐゴシック" pitchFamily="34" charset="-128"/>
            </a:endParaRPr>
          </a:p>
          <a:p>
            <a:pPr eaLnBrk="1" hangingPunct="1">
              <a:spcBef>
                <a:spcPct val="0"/>
              </a:spcBef>
            </a:pPr>
            <a:r>
              <a:rPr lang="en-US" sz="1800" b="0" i="0" u="none" strike="noStrike" dirty="0">
                <a:solidFill>
                  <a:srgbClr val="000000"/>
                </a:solidFill>
                <a:effectLst/>
                <a:latin typeface="Arial" panose="020B0604020202020204" pitchFamily="34" charset="0"/>
              </a:rPr>
              <a:t>Module outline for day-long advancement education presentation</a:t>
            </a:r>
            <a:r>
              <a:rPr lang="en-US" dirty="0"/>
              <a:t> </a:t>
            </a:r>
            <a:r>
              <a:rPr lang="en-US" sz="1200" b="0" i="0" u="none" strike="noStrike" dirty="0">
                <a:solidFill>
                  <a:srgbClr val="000000"/>
                </a:solidFill>
                <a:effectLst/>
                <a:latin typeface="Arial" panose="020B0604020202020204" pitchFamily="34" charset="0"/>
              </a:rPr>
              <a:t>(Instructors may pull out modules to fit needs and time available for groups being instructed)</a:t>
            </a:r>
            <a:r>
              <a:rPr lang="en-US" dirty="0"/>
              <a:t> </a:t>
            </a:r>
          </a:p>
          <a:p>
            <a:pPr eaLnBrk="1" hangingPunct="1">
              <a:spcBef>
                <a:spcPct val="0"/>
              </a:spcBef>
            </a:pPr>
            <a:endParaRPr lang="en-US" sz="1400" b="1" i="0" u="sng" strike="noStrike" dirty="0">
              <a:solidFill>
                <a:srgbClr val="000000"/>
              </a:solidFill>
              <a:effectLst/>
              <a:latin typeface="Arial" panose="020B0604020202020204" pitchFamily="34" charset="0"/>
            </a:endParaRPr>
          </a:p>
          <a:p>
            <a:pPr eaLnBrk="1" hangingPunct="1">
              <a:spcBef>
                <a:spcPct val="0"/>
              </a:spcBef>
            </a:pPr>
            <a:r>
              <a:rPr lang="en-US" sz="1400" b="1" i="0" u="sng" strike="noStrike" dirty="0">
                <a:solidFill>
                  <a:srgbClr val="000000"/>
                </a:solidFill>
                <a:effectLst/>
                <a:latin typeface="Arial" panose="020B0604020202020204" pitchFamily="34" charset="0"/>
              </a:rPr>
              <a:t>PowerPoint </a:t>
            </a:r>
            <a:r>
              <a:rPr lang="en-US" sz="1200" b="0" i="0" u="none" strike="noStrike" dirty="0">
                <a:solidFill>
                  <a:schemeClr val="tx1"/>
                </a:solidFill>
                <a:effectLst/>
                <a:latin typeface="+mn-lt"/>
              </a:rPr>
              <a:t>	</a:t>
            </a:r>
            <a:r>
              <a:rPr lang="en-US" sz="1400" b="1" i="0" u="sng" strike="noStrike" dirty="0">
                <a:solidFill>
                  <a:srgbClr val="000000"/>
                </a:solidFill>
                <a:effectLst/>
                <a:latin typeface="Arial" panose="020B0604020202020204" pitchFamily="34" charset="0"/>
              </a:rPr>
              <a:t>GTA</a:t>
            </a:r>
            <a:r>
              <a:rPr lang="en-US" dirty="0"/>
              <a:t> </a:t>
            </a:r>
            <a:r>
              <a:rPr lang="en-US" sz="1200" b="0" i="0" u="none" strike="noStrike" dirty="0">
                <a:solidFill>
                  <a:schemeClr val="tx1"/>
                </a:solidFill>
                <a:effectLst/>
                <a:latin typeface="+mn-lt"/>
              </a:rPr>
              <a:t>			</a:t>
            </a:r>
            <a:r>
              <a:rPr lang="en-US" sz="1400" b="1" i="0" u="sng" strike="noStrike" dirty="0">
                <a:solidFill>
                  <a:srgbClr val="000000"/>
                </a:solidFill>
                <a:effectLst/>
                <a:latin typeface="Arial" panose="020B0604020202020204" pitchFamily="34" charset="0"/>
              </a:rPr>
              <a:t>Title</a:t>
            </a:r>
          </a:p>
          <a:p>
            <a:pPr eaLnBrk="1" hangingPunct="1">
              <a:spcBef>
                <a:spcPct val="0"/>
              </a:spcBef>
            </a:pPr>
            <a:r>
              <a:rPr lang="en-US" sz="1400" b="1" i="0" u="sng" strike="noStrike" dirty="0">
                <a:solidFill>
                  <a:srgbClr val="000000"/>
                </a:solidFill>
                <a:effectLst/>
                <a:latin typeface="Arial" panose="020B0604020202020204" pitchFamily="34" charset="0"/>
              </a:rPr>
              <a:t>Slide No. 	Section No.		of Slides</a:t>
            </a:r>
            <a:r>
              <a:rPr lang="en-US" dirty="0"/>
              <a:t> </a:t>
            </a:r>
          </a:p>
          <a:p>
            <a:pPr eaLnBrk="1" hangingPunct="1">
              <a:spcBef>
                <a:spcPct val="0"/>
              </a:spcBef>
            </a:pPr>
            <a:endParaRPr lang="en-US" sz="1400" b="0" i="0" u="none" strike="noStrike" baseline="0" dirty="0">
              <a:solidFill>
                <a:srgbClr val="000000"/>
              </a:solidFill>
              <a:effectLst/>
              <a:latin typeface="Arial" panose="020B0604020202020204" pitchFamily="34" charset="0"/>
            </a:endParaRPr>
          </a:p>
          <a:p>
            <a:pPr eaLnBrk="1" hangingPunct="1">
              <a:spcBef>
                <a:spcPct val="0"/>
              </a:spcBef>
            </a:pPr>
            <a:r>
              <a:rPr lang="en-US" sz="1400" b="0" i="0" u="none" strike="noStrike" baseline="0" dirty="0">
                <a:solidFill>
                  <a:srgbClr val="000000"/>
                </a:solidFill>
                <a:effectLst/>
                <a:latin typeface="Arial" panose="020B0604020202020204" pitchFamily="34" charset="0"/>
              </a:rPr>
              <a:t>	1				Cover Slide</a:t>
            </a:r>
          </a:p>
          <a:p>
            <a:pPr eaLnBrk="1" hangingPunct="1">
              <a:spcBef>
                <a:spcPct val="0"/>
              </a:spcBef>
            </a:pPr>
            <a:r>
              <a:rPr lang="en-US" sz="1400" b="0" i="0" u="none" strike="noStrike" baseline="0" dirty="0">
                <a:solidFill>
                  <a:srgbClr val="000000"/>
                </a:solidFill>
                <a:effectLst/>
                <a:latin typeface="Arial" panose="020B0604020202020204" pitchFamily="34" charset="0"/>
              </a:rPr>
              <a:t>	2	1.0.0.0			Introduction</a:t>
            </a:r>
          </a:p>
          <a:p>
            <a:pPr eaLnBrk="1" hangingPunct="1">
              <a:spcBef>
                <a:spcPct val="0"/>
              </a:spcBef>
            </a:pPr>
            <a:r>
              <a:rPr lang="en-US" sz="1400" b="0" i="0" u="none" strike="noStrike" baseline="0" dirty="0">
                <a:solidFill>
                  <a:srgbClr val="000000"/>
                </a:solidFill>
                <a:effectLst/>
                <a:latin typeface="Arial" panose="020B0604020202020204" pitchFamily="34" charset="0"/>
              </a:rPr>
              <a:t>	3	1.0.2.0			Introduction</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1400" b="0" i="0" u="none" strike="noStrike" baseline="0" dirty="0">
                <a:solidFill>
                  <a:srgbClr val="000000"/>
                </a:solidFill>
                <a:effectLst/>
                <a:latin typeface="Arial" panose="020B0604020202020204" pitchFamily="34" charset="0"/>
              </a:rPr>
              <a:t>	4				Mandated and Recommended Practices</a:t>
            </a:r>
          </a:p>
          <a:p>
            <a:pPr eaLnBrk="1" hangingPunct="1">
              <a:spcBef>
                <a:spcPct val="0"/>
              </a:spcBef>
            </a:pPr>
            <a:r>
              <a:rPr lang="en-US" sz="1400" b="0" i="0" u="none" strike="noStrike" baseline="0" dirty="0">
                <a:solidFill>
                  <a:srgbClr val="000000"/>
                </a:solidFill>
                <a:effectLst/>
                <a:latin typeface="Arial" panose="020B0604020202020204" pitchFamily="34" charset="0"/>
              </a:rPr>
              <a:t>	</a:t>
            </a:r>
            <a:r>
              <a:rPr lang="en-US" sz="1200" b="0" i="0" u="none" strike="noStrike" kern="1200" dirty="0">
                <a:solidFill>
                  <a:schemeClr val="tx1"/>
                </a:solidFill>
                <a:effectLst/>
                <a:latin typeface="+mn-lt"/>
                <a:ea typeface="ＭＳ Ｐゴシック" charset="-128"/>
                <a:cs typeface="ＭＳ Ｐゴシック" charset="-128"/>
              </a:rPr>
              <a:t>5</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2.0.0.0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What is Advancement?</a:t>
            </a:r>
            <a:r>
              <a:rPr lang="en-US" sz="1400" dirty="0"/>
              <a:t> </a:t>
            </a:r>
          </a:p>
          <a:p>
            <a:pPr eaLnBrk="1" hangingPunct="1">
              <a:spcBef>
                <a:spcPct val="0"/>
              </a:spcBef>
            </a:pPr>
            <a:r>
              <a:rPr lang="en-US" sz="1400" b="0" i="0" u="none" strike="noStrike" dirty="0">
                <a:solidFill>
                  <a:srgbClr val="000000"/>
                </a:solidFill>
                <a:effectLst/>
                <a:latin typeface="Arial" panose="020B0604020202020204" pitchFamily="34" charset="0"/>
              </a:rPr>
              <a:t>	</a:t>
            </a:r>
            <a:r>
              <a:rPr lang="en-US" sz="1200" b="0" i="0" u="none" strike="noStrike" kern="1200" dirty="0">
                <a:solidFill>
                  <a:schemeClr val="tx1"/>
                </a:solidFill>
                <a:effectLst/>
                <a:latin typeface="+mn-lt"/>
                <a:ea typeface="ＭＳ Ｐゴシック" charset="-128"/>
                <a:cs typeface="ＭＳ Ｐゴシック" charset="-128"/>
              </a:rPr>
              <a:t>6</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2.0.0.0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Advancement Defined</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7</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3.0.0.1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Council Advancement Committee</a:t>
            </a:r>
            <a:r>
              <a:rPr lang="en-US" sz="1400" b="0" i="0" u="none" strike="noStrike" kern="1200" dirty="0">
                <a:solidFill>
                  <a:schemeClr val="tx1"/>
                </a:solidFill>
                <a:effectLst/>
                <a:latin typeface="+mn-lt"/>
                <a:ea typeface="ＭＳ Ｐゴシック" charset="-128"/>
                <a:cs typeface="ＭＳ Ｐゴシック" charset="-128"/>
              </a:rPr>
              <a:t>, slide a</a:t>
            </a:r>
            <a:endParaRPr lang="en-US" sz="1400" dirty="0"/>
          </a:p>
          <a:p>
            <a:pPr eaLnBrk="1" hangingPunct="1">
              <a:spcBef>
                <a:spcPct val="0"/>
              </a:spcBef>
            </a:pPr>
            <a:r>
              <a:rPr lang="en-US" sz="1400" b="0" i="0" u="none" strike="noStrike" dirty="0">
                <a:solidFill>
                  <a:srgbClr val="000000"/>
                </a:solidFill>
                <a:effectLst/>
                <a:latin typeface="Arial" panose="020B0604020202020204" pitchFamily="34" charset="0"/>
              </a:rPr>
              <a:t>	</a:t>
            </a:r>
            <a:r>
              <a:rPr lang="en-US" sz="1200" b="0" i="0" u="none" strike="noStrike" kern="1200" dirty="0">
                <a:solidFill>
                  <a:schemeClr val="tx1"/>
                </a:solidFill>
                <a:effectLst/>
                <a:latin typeface="+mn-lt"/>
                <a:ea typeface="ＭＳ Ｐゴシック" charset="-128"/>
                <a:cs typeface="ＭＳ Ｐゴシック" charset="-128"/>
              </a:rPr>
              <a:t>8</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3.0.0.1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Council Advancement Committee, slide b</a:t>
            </a:r>
            <a:endParaRPr lang="en-US" sz="1400" dirty="0"/>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9</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3.0.0.2</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District Advancement Committee</a:t>
            </a:r>
            <a:endParaRPr lang="en-US" sz="1400" dirty="0"/>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3.0.0.3</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Unit Advancement Responsibilities</a:t>
            </a:r>
            <a:endParaRPr lang="en-US" sz="1400" dirty="0"/>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3.0.0.5</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Building Advancement Committee</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12</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3.0.0.6</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Advancement Education</a:t>
            </a:r>
            <a:r>
              <a:rPr lang="en-US" sz="1400" b="0" i="0" u="none" strike="noStrike" kern="1200" dirty="0">
                <a:solidFill>
                  <a:schemeClr val="tx1"/>
                </a:solidFill>
                <a:effectLst/>
                <a:latin typeface="+mn-lt"/>
                <a:ea typeface="ＭＳ Ｐゴシック" charset="-128"/>
                <a:cs typeface="ＭＳ Ｐゴシック" charset="-128"/>
              </a:rPr>
              <a:t>, slide a</a:t>
            </a:r>
            <a:endParaRPr lang="en-US" sz="1400" dirty="0"/>
          </a:p>
          <a:p>
            <a:pPr eaLnBrk="1" hangingPunct="1">
              <a:spcBef>
                <a:spcPct val="0"/>
              </a:spcBef>
            </a:pPr>
            <a:r>
              <a:rPr lang="en-US" sz="1400" dirty="0"/>
              <a:t>            13	3.0.0.6			Advancement Education, slide b</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14</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4.0.0.0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Mechanics of Advancement</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15</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4.1.0.0 - 4.1.1.5</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Cub Scouts</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16</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4.2.0.0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Scouts</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17</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4.2.3.0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Reasonable Expectations</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18</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4.2.3.1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Active Participation</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19</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Example of Active Participation</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20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4.2.3.2</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Demonstrate Scout Spirit</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21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4.2.3.3</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Service Projects</a:t>
            </a:r>
          </a:p>
          <a:p>
            <a:pPr eaLnBrk="1" hangingPunct="1">
              <a:spcBef>
                <a:spcPct val="0"/>
              </a:spcBef>
            </a:pPr>
            <a:r>
              <a:rPr lang="en-US" sz="1400" dirty="0"/>
              <a:t> 	</a:t>
            </a:r>
            <a:r>
              <a:rPr lang="en-US" sz="1200" b="0" i="0" u="none" strike="noStrike" kern="1200" dirty="0">
                <a:solidFill>
                  <a:schemeClr val="tx1"/>
                </a:solidFill>
                <a:effectLst/>
                <a:latin typeface="+mn-lt"/>
                <a:ea typeface="ＭＳ Ｐゴシック" charset="-128"/>
                <a:cs typeface="ＭＳ Ｐゴシック" charset="-128"/>
              </a:rPr>
              <a:t>22</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4.2.3.4</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Positions of Responsibility, slide a</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23</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4.2.3.4.3</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Positions of Responsibility, slide b</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24</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4.2.3.4.4</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Positions of Responsibility, slide c</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25</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4.2.3.4.5</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Positions of Responsibility, slide d</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26</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4.2.3.4.5</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Positions of Responsibility, slide e</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27</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4.2.3.6</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Single Activity for Multiple Requirements</a:t>
            </a:r>
            <a:endParaRPr lang="en-US" sz="1400" dirty="0"/>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28</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4.3.0.0 </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Venturing </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29</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4.4.0.0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Sea Scouts</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30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5.0.1.0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Advancement In Camp, slide a</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31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5.0.1.0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Advancement In Camp, slide b</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32</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5.0.1.0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Advancement In Camp, slide c</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33</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6.0.0.0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Electronic Advancement Reporting</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34</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6.0.0.1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Benefits of Electronic Advancement</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35</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7.0.0.0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Merit Badge Program, Intro slide w/ badges</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36</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7.0.0.0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Merit Badge Policies</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37</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Merit Badge Sections </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38</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Merit Badge Sections Specifics</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39</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Merit Badge Folklore, Intro slide w/ badges</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40-41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7.0.1.4</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True or False?  Counselor limitations</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42-43</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7.0.1.4</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True or False?  Number of badges a counselor may counsel</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44-45</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7.0.1.4</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True or False?  Number of badges a counselor may counsel with any 1 scout.</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46-47</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7.0.2.3</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True or False?  Counselors must be approved by District/Council Adv. </a:t>
            </a:r>
            <a:r>
              <a:rPr lang="en-US" sz="1200" b="0" i="0" u="none" strike="noStrike" kern="1200" dirty="0" err="1">
                <a:solidFill>
                  <a:schemeClr val="tx1"/>
                </a:solidFill>
                <a:effectLst/>
                <a:latin typeface="+mn-lt"/>
                <a:ea typeface="ＭＳ Ｐゴシック" charset="-128"/>
                <a:cs typeface="ＭＳ Ｐゴシック" charset="-128"/>
              </a:rPr>
              <a:t>Comm</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48-49</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7.0.1.1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True or False?  SMs are not automatically approved as MB counselors</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50-51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7.0.3.2</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True or False?  Group instructions is acceptable but should be “balanced”</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52-53</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7.0.3.2</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True or False?  Group Testing is NOT ACCEPTABLE for MBs</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54-55</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7.0.3.1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True or False?  Youth Protection – 3rd person present may be a youth.</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56-57</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7.0.3.3</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True or False?  Partials have no time limit except the age of 18.</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58-59</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7.0.4.7</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True or False?  Limited Recourse provision for merit badges</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60-61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7.0.4.4</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True or False?  Scouts may not begin work on discontinued merit badges</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62</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8.0.0.2</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Boards of Review</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63</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8.0.0.3</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Composition of BOR</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64</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8.0.0.4</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BOR Uniform</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65</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8.0.1.0-8.0.1.1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Conducting the BOR</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66</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8.0.1.4-8.0.1.5		BOR Decisions</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67</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8.0.1.6</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BOR/Videoconferencing</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68</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8.0.3.0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Eagle Scout BOR</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69</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8.0.3.1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Eagle Scout BOR After Age 18</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70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8.0.3.2</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Eagle Scout BOR Under Disputed Circumstances</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71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8.0.4.0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Appeals</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72</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8.0.4.1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Processing An Appeal</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73</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8.0.4.1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Appeal Board</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74</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8.0.5.0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Venturing BOR</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75</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8.0.6.0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Discovery &amp; Pathfinder</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76</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8.0.7.0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Summit Award</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77</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4.4.2.0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Sea Scout Bridge of Review</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78</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4.4.2.4</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Apprentice through Able</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79</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4.4.2.5</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Quartermaster</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80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9.0.1.1 - 9.0.1.10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Eagle Rank Application</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81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Eagle Scout Service Project - Requirement 5</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82</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Eagle Candidate Expectations, slide a</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83</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Eagle Candidate Expectations</a:t>
            </a:r>
            <a:r>
              <a:rPr lang="en-US" sz="1400" b="0" i="0" u="none" strike="noStrike" kern="1200" dirty="0">
                <a:solidFill>
                  <a:schemeClr val="tx1"/>
                </a:solidFill>
                <a:effectLst/>
                <a:latin typeface="+mn-lt"/>
                <a:ea typeface="ＭＳ Ｐゴシック" charset="-128"/>
                <a:cs typeface="ＭＳ Ｐゴシック" charset="-128"/>
              </a:rPr>
              <a:t>, slide b</a:t>
            </a:r>
            <a:endParaRPr lang="en-US" sz="1400" dirty="0"/>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84</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9.0.2.2</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"While a Life Scout"</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85</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9.0.2.3</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"Plan, Develop…"</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86</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9.0.2.4</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"Give Leadership to Others…"</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87</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9.0.2.5</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"Helpful to Any Religious Institution, Any School or Any Community"</a:t>
            </a:r>
            <a:r>
              <a:rPr lang="en-US" sz="1400" dirty="0"/>
              <a:t> slide a</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88</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9.0.2.5</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"Helpful to Any Religious Institution, Any School or Any Community"</a:t>
            </a:r>
            <a:r>
              <a:rPr lang="en-US" sz="1400" dirty="0"/>
              <a:t> slide b</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89</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9.0.2.6</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"Benefiting an Organization Other Than Scouting"</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90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9.0.2.7</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"Proposal Must Be Approved…Before You Start"</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91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9.0.2.8</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Eagle Scout Service Project Workbook</a:t>
            </a:r>
            <a:r>
              <a:rPr lang="en-US" sz="1400" b="0" i="0" u="none" strike="noStrike" kern="1200" dirty="0">
                <a:solidFill>
                  <a:schemeClr val="tx1"/>
                </a:solidFill>
                <a:effectLst/>
                <a:latin typeface="+mn-lt"/>
                <a:ea typeface="ＭＳ Ｐゴシック" charset="-128"/>
                <a:cs typeface="ＭＳ Ｐゴシック" charset="-128"/>
              </a:rPr>
              <a:t>, slide a</a:t>
            </a:r>
            <a:endParaRPr lang="en-US" sz="1400" dirty="0"/>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92</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9.0.2.8</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Eagle Scout Service Project Workbook</a:t>
            </a:r>
            <a:r>
              <a:rPr lang="en-US" sz="1400" b="0" i="0" u="none" strike="noStrike" kern="1200" dirty="0">
                <a:solidFill>
                  <a:schemeClr val="tx1"/>
                </a:solidFill>
                <a:effectLst/>
                <a:latin typeface="+mn-lt"/>
                <a:ea typeface="ＭＳ Ｐゴシック" charset="-128"/>
                <a:cs typeface="ＭＳ Ｐゴシック" charset="-128"/>
              </a:rPr>
              <a:t>, slide b</a:t>
            </a:r>
            <a:endParaRPr lang="en-US" sz="1400" dirty="0"/>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93</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9.0.2.8</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How To Use Workbook</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94</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9.0.2.9</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Eagle Scout Service Project Coach, slide a</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95</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9.0.2.9</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Eagle Scout Service Project Coach</a:t>
            </a:r>
            <a:r>
              <a:rPr lang="en-US" sz="1400" b="0" i="0" u="none" strike="noStrike" kern="1200" dirty="0">
                <a:solidFill>
                  <a:schemeClr val="tx1"/>
                </a:solidFill>
                <a:effectLst/>
                <a:latin typeface="+mn-lt"/>
                <a:ea typeface="ＭＳ Ｐゴシック" charset="-128"/>
                <a:cs typeface="ＭＳ Ｐゴシック" charset="-128"/>
              </a:rPr>
              <a:t>, slide b</a:t>
            </a:r>
            <a:endParaRPr lang="en-US" sz="1400" dirty="0"/>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96</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9.0.2.10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Fundraising, slide a</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97</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9.0.2.10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Fundraising</a:t>
            </a:r>
            <a:r>
              <a:rPr lang="en-US" sz="1400" b="0" i="0" u="none" strike="noStrike" kern="1200" dirty="0">
                <a:solidFill>
                  <a:schemeClr val="tx1"/>
                </a:solidFill>
                <a:effectLst/>
                <a:latin typeface="+mn-lt"/>
                <a:ea typeface="ＭＳ Ｐゴシック" charset="-128"/>
                <a:cs typeface="ＭＳ Ｐゴシック" charset="-128"/>
              </a:rPr>
              <a:t>, slide b</a:t>
            </a:r>
            <a:endParaRPr lang="en-US" sz="1400" dirty="0"/>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98</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9.0.2.10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Fundraising</a:t>
            </a:r>
            <a:r>
              <a:rPr lang="en-US" sz="1400" b="0" i="0" u="none" strike="noStrike" kern="1200" dirty="0">
                <a:solidFill>
                  <a:schemeClr val="tx1"/>
                </a:solidFill>
                <a:effectLst/>
                <a:latin typeface="+mn-lt"/>
                <a:ea typeface="ＭＳ Ｐゴシック" charset="-128"/>
                <a:cs typeface="ＭＳ Ｐゴシック" charset="-128"/>
              </a:rPr>
              <a:t>, slide c</a:t>
            </a:r>
            <a:endParaRPr lang="en-US" sz="1400" dirty="0"/>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99</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9.0.2.10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Fundraising Application</a:t>
            </a:r>
            <a:r>
              <a:rPr lang="en-US" sz="1400" dirty="0"/>
              <a:t> </a:t>
            </a:r>
          </a:p>
          <a:p>
            <a:pPr eaLnBrk="1" hangingPunct="1">
              <a:spcBef>
                <a:spcPct val="0"/>
              </a:spcBef>
            </a:pPr>
            <a:r>
              <a:rPr lang="en-US" sz="1200" b="0" i="0" u="none" strike="noStrike" kern="1200" dirty="0">
                <a:solidFill>
                  <a:schemeClr val="tx1"/>
                </a:solidFill>
                <a:effectLst/>
                <a:latin typeface="+mn-lt"/>
                <a:ea typeface="ＭＳ Ｐゴシック" charset="-128"/>
                <a:cs typeface="ＭＳ Ｐゴシック" charset="-128"/>
              </a:rPr>
              <a:t>	100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9.0.2.11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Routine Labor</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101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9.0.2.12</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Common Misconceptions</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102</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9.0.2.13</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Eagle Project - Evaluating the Project, slide a</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103</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9.0.2.13</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Eagle Project - Evaluating the Project, slide b</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104</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9.0.2.13</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Eagle Project - Evaluating the Project</a:t>
            </a:r>
            <a:r>
              <a:rPr lang="en-US" sz="1400" b="0" i="0" u="none" strike="noStrike" kern="1200" dirty="0">
                <a:solidFill>
                  <a:schemeClr val="tx1"/>
                </a:solidFill>
                <a:effectLst/>
                <a:latin typeface="+mn-lt"/>
                <a:ea typeface="ＭＳ Ｐゴシック" charset="-128"/>
                <a:cs typeface="ＭＳ Ｐゴシック" charset="-128"/>
              </a:rPr>
              <a:t>, slide c</a:t>
            </a:r>
            <a:endParaRPr lang="en-US" sz="1400" dirty="0"/>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105</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9.0.4.0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Time Extension for Earning Eagle, slide a</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106</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9.0.4.0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Time Extension for Earning Eagle</a:t>
            </a:r>
            <a:r>
              <a:rPr lang="en-US" sz="1400" b="0" i="0" u="none" strike="noStrike" kern="1200" dirty="0">
                <a:solidFill>
                  <a:schemeClr val="tx1"/>
                </a:solidFill>
                <a:effectLst/>
                <a:latin typeface="+mn-lt"/>
                <a:ea typeface="ＭＳ Ｐゴシック" charset="-128"/>
                <a:cs typeface="ＭＳ Ｐゴシック" charset="-128"/>
              </a:rPr>
              <a:t>, slide b</a:t>
            </a:r>
            <a:endParaRPr lang="en-US" sz="1400" dirty="0"/>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107</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9.0.4.1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Extension Request</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108</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10.0.0.0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Special Needs</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109</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10.1.0.0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Registration Beyond Age of Eligibility</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110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10.1.0.2</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How To Register Beyond Age of Eligibility</a:t>
            </a:r>
            <a:r>
              <a:rPr lang="en-US" sz="1400" b="0" i="0" u="none" strike="noStrike" kern="1200" dirty="0">
                <a:solidFill>
                  <a:schemeClr val="tx1"/>
                </a:solidFill>
                <a:effectLst/>
                <a:latin typeface="+mn-lt"/>
                <a:ea typeface="ＭＳ Ｐゴシック" charset="-128"/>
                <a:cs typeface="ＭＳ Ｐゴシック" charset="-128"/>
              </a:rPr>
              <a:t>, slide a</a:t>
            </a:r>
            <a:endParaRPr lang="en-US" sz="1400" dirty="0"/>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111</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10.1.0.2</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How To Register Beyond Age of Eligibility</a:t>
            </a:r>
            <a:r>
              <a:rPr lang="en-US" sz="1400" b="0" i="0" u="none" strike="noStrike" kern="1200" dirty="0">
                <a:solidFill>
                  <a:schemeClr val="tx1"/>
                </a:solidFill>
                <a:effectLst/>
                <a:latin typeface="+mn-lt"/>
                <a:ea typeface="ＭＳ Ｐゴシック" charset="-128"/>
                <a:cs typeface="ＭＳ Ｐゴシック" charset="-128"/>
              </a:rPr>
              <a:t>, slide b</a:t>
            </a:r>
            <a:endParaRPr lang="en-US" sz="1400" dirty="0"/>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112</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10.2.0.0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Advancement Flexibility</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113</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11.0.0.0</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Appendix</a:t>
            </a:r>
            <a:r>
              <a:rPr lang="en-US" sz="1400" dirty="0"/>
              <a:t> </a:t>
            </a:r>
          </a:p>
          <a:p>
            <a:pPr eaLnBrk="1" hangingPunct="1">
              <a:spcBef>
                <a:spcPct val="0"/>
              </a:spcBef>
            </a:pPr>
            <a:r>
              <a:rPr lang="en-US" sz="1400" b="0" i="0" u="none" strike="noStrike" kern="1200" dirty="0">
                <a:solidFill>
                  <a:schemeClr val="tx1"/>
                </a:solidFill>
                <a:effectLst/>
                <a:latin typeface="+mn-lt"/>
                <a:ea typeface="ＭＳ Ｐゴシック" charset="-128"/>
                <a:cs typeface="ＭＳ Ｐゴシック" charset="-128"/>
              </a:rPr>
              <a:t>	</a:t>
            </a:r>
            <a:r>
              <a:rPr lang="en-US" sz="1200" b="0" i="0" u="none" strike="noStrike" kern="1200" dirty="0">
                <a:solidFill>
                  <a:schemeClr val="tx1"/>
                </a:solidFill>
                <a:effectLst/>
                <a:latin typeface="+mn-lt"/>
                <a:ea typeface="ＭＳ Ｐゴシック" charset="-128"/>
                <a:cs typeface="ＭＳ Ｐゴシック" charset="-128"/>
              </a:rPr>
              <a:t>114</a:t>
            </a:r>
            <a:r>
              <a:rPr lang="en-US" sz="1400" dirty="0"/>
              <a:t> 				</a:t>
            </a:r>
            <a:r>
              <a:rPr lang="en-US" sz="1200" b="0" i="0" u="none" strike="noStrike" kern="1200" dirty="0">
                <a:solidFill>
                  <a:schemeClr val="tx1"/>
                </a:solidFill>
                <a:effectLst/>
                <a:latin typeface="+mn-lt"/>
                <a:ea typeface="ＭＳ Ｐゴシック" charset="-128"/>
                <a:cs typeface="ＭＳ Ｐゴシック" charset="-128"/>
              </a:rPr>
              <a:t>Baden Powell Quote</a:t>
            </a:r>
            <a:r>
              <a:rPr lang="en-US" sz="1400" dirty="0"/>
              <a:t> </a:t>
            </a:r>
            <a:endParaRPr lang="en-US" sz="1400" b="0" i="0" u="none" strike="noStrike" dirty="0">
              <a:solidFill>
                <a:srgbClr val="000000"/>
              </a:solidFill>
              <a:effectLst/>
              <a:latin typeface="Arial" panose="020B0604020202020204" pitchFamily="34" charset="0"/>
            </a:endParaRPr>
          </a:p>
          <a:p>
            <a:pPr eaLnBrk="1" hangingPunct="1">
              <a:spcBef>
                <a:spcPct val="0"/>
              </a:spcBef>
            </a:pPr>
            <a:endParaRPr lang="en-US" sz="1400" b="0" i="0" u="none" strike="noStrike" dirty="0">
              <a:solidFill>
                <a:srgbClr val="000000"/>
              </a:solidFill>
              <a:effectLst/>
              <a:latin typeface="Arial" panose="020B0604020202020204" pitchFamily="34" charset="0"/>
            </a:endParaRPr>
          </a:p>
          <a:p>
            <a:pPr eaLnBrk="1" hangingPunct="1">
              <a:spcBef>
                <a:spcPct val="0"/>
              </a:spcBef>
            </a:pPr>
            <a:endParaRPr lang="en-US" sz="1400" b="0" i="0" u="none" strike="noStrike" dirty="0">
              <a:solidFill>
                <a:srgbClr val="000000"/>
              </a:solidFill>
              <a:effectLst/>
              <a:latin typeface="Arial" panose="020B0604020202020204" pitchFamily="34" charset="0"/>
            </a:endParaRPr>
          </a:p>
          <a:p>
            <a:pPr eaLnBrk="1" hangingPunct="1">
              <a:spcBef>
                <a:spcPct val="0"/>
              </a:spcBef>
            </a:pPr>
            <a:endParaRPr lang="en-US" sz="1400" b="0" i="0" u="none" strike="noStrike" dirty="0">
              <a:solidFill>
                <a:srgbClr val="000000"/>
              </a:solidFill>
              <a:effectLst/>
              <a:latin typeface="Arial" panose="020B0604020202020204" pitchFamily="34" charset="0"/>
            </a:endParaRPr>
          </a:p>
          <a:p>
            <a:pPr eaLnBrk="1" hangingPunct="1">
              <a:spcBef>
                <a:spcPct val="0"/>
              </a:spcBef>
            </a:pPr>
            <a:endParaRPr lang="en-US" sz="1400" b="0" i="0" u="none" strike="noStrike" dirty="0">
              <a:solidFill>
                <a:srgbClr val="000000"/>
              </a:solidFill>
              <a:effectLst/>
              <a:latin typeface="Arial" panose="020B0604020202020204" pitchFamily="34" charset="0"/>
            </a:endParaRPr>
          </a:p>
          <a:p>
            <a:pPr eaLnBrk="1" hangingPunct="1">
              <a:spcBef>
                <a:spcPct val="0"/>
              </a:spcBef>
            </a:pPr>
            <a:endParaRPr lang="en-US" sz="1400" b="0" i="0" u="none" strike="noStrike" dirty="0">
              <a:solidFill>
                <a:srgbClr val="000000"/>
              </a:solidFill>
              <a:effectLst/>
              <a:latin typeface="Arial" panose="020B0604020202020204" pitchFamily="34" charset="0"/>
            </a:endParaRPr>
          </a:p>
          <a:p>
            <a:pPr eaLnBrk="1" hangingPunct="1">
              <a:spcBef>
                <a:spcPct val="0"/>
              </a:spcBef>
            </a:pPr>
            <a:endParaRPr lang="en-US" sz="1400" b="0" i="0" u="none" strike="noStrike" dirty="0">
              <a:solidFill>
                <a:srgbClr val="000000"/>
              </a:solidFill>
              <a:effectLst/>
              <a:latin typeface="Arial" panose="020B0604020202020204" pitchFamily="34" charset="0"/>
            </a:endParaRPr>
          </a:p>
          <a:p>
            <a:pPr eaLnBrk="1" hangingPunct="1">
              <a:spcBef>
                <a:spcPct val="0"/>
              </a:spcBef>
            </a:pPr>
            <a:endParaRPr lang="en-US" sz="1400" b="0" i="0" u="none" strike="noStrike" dirty="0">
              <a:solidFill>
                <a:srgbClr val="000000"/>
              </a:solidFill>
              <a:effectLst/>
              <a:latin typeface="Arial" panose="020B0604020202020204" pitchFamily="34" charset="0"/>
            </a:endParaRPr>
          </a:p>
        </p:txBody>
      </p:sp>
      <p:sp>
        <p:nvSpPr>
          <p:cNvPr id="14340" name="Slide Number Placeholder 3"/>
          <p:cNvSpPr>
            <a:spLocks noGrp="1"/>
          </p:cNvSpPr>
          <p:nvPr>
            <p:ph type="sldNum" sz="quarter" idx="12"/>
          </p:nvPr>
        </p:nvSpPr>
        <p:spPr>
          <a:noFill/>
        </p:spPr>
        <p:txBody>
          <a:bodyPr/>
          <a:lstStyle/>
          <a:p>
            <a:fld id="{5BDF0282-96E1-468A-ADFC-FC5D5BC4FCBC}" type="slidenum">
              <a:rPr lang="en-US" smtClean="0">
                <a:latin typeface="Calibri" pitchFamily="34" charset="0"/>
                <a:ea typeface="ＭＳ Ｐゴシック" pitchFamily="34" charset="-128"/>
                <a:cs typeface="Arial" pitchFamily="34" charset="0"/>
                <a:sym typeface="Arial" pitchFamily="34" charset="0"/>
              </a:rPr>
              <a:pPr/>
              <a:t>1</a:t>
            </a:fld>
            <a:endParaRPr lang="en-US" dirty="0">
              <a:latin typeface="Calibri" pitchFamily="34" charset="0"/>
              <a:ea typeface="ＭＳ Ｐゴシック" pitchFamily="34" charset="-128"/>
              <a:cs typeface="Arial" pitchFamily="34" charset="0"/>
              <a:sym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Shape 284"/>
          <p:cNvSpPr>
            <a:spLocks noGrp="1" noRot="1" noChangeAspect="1" noTextEdit="1"/>
          </p:cNvSpPr>
          <p:nvPr>
            <p:ph type="sldImg" idx="2"/>
          </p:nvPr>
        </p:nvSpPr>
        <p:spPr>
          <a:noFill/>
          <a:ln w="9525"/>
        </p:spPr>
      </p:sp>
      <p:sp>
        <p:nvSpPr>
          <p:cNvPr id="32771" name="Shape 285"/>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a:ea typeface="ＭＳ Ｐゴシック" pitchFamily="34" charset="-128"/>
              </a:rPr>
              <a:t>Briefly review the points on this slide and then suggest that the unit coordinators might be members of the district advancement committee.</a:t>
            </a:r>
          </a:p>
        </p:txBody>
      </p:sp>
      <p:sp>
        <p:nvSpPr>
          <p:cNvPr id="32772" name="Shape 286"/>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2210" name="Shape 1029"/>
          <p:cNvSpPr>
            <a:spLocks noGrp="1" noRot="1" noChangeAspect="1" noTextEdit="1"/>
          </p:cNvSpPr>
          <p:nvPr>
            <p:ph type="sldImg" idx="2"/>
          </p:nvPr>
        </p:nvSpPr>
        <p:spPr>
          <a:noFill/>
          <a:ln w="9525"/>
        </p:spPr>
      </p:sp>
      <p:sp>
        <p:nvSpPr>
          <p:cNvPr id="222211" name="Shape 1030"/>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The fillable request form can be downloaded from https://filestore.scouting.org/filestore/pdf/512-077.pdf. </a:t>
            </a:r>
          </a:p>
        </p:txBody>
      </p:sp>
      <p:sp>
        <p:nvSpPr>
          <p:cNvPr id="222212" name="Shape 1031"/>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dirty="0"/>
              <a:t>*</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4258" name="Shape 1037"/>
          <p:cNvSpPr>
            <a:spLocks noGrp="1" noRot="1" noChangeAspect="1" noTextEdit="1"/>
          </p:cNvSpPr>
          <p:nvPr>
            <p:ph type="sldImg" idx="2"/>
          </p:nvPr>
        </p:nvSpPr>
        <p:spPr>
          <a:noFill/>
          <a:ln w="9525"/>
        </p:spPr>
      </p:sp>
      <p:sp>
        <p:nvSpPr>
          <p:cNvPr id="224259" name="Shape 1038"/>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sz="1800" dirty="0">
              <a:ea typeface="ＭＳ Ｐゴシック" pitchFamily="34" charset="-128"/>
            </a:endParaRPr>
          </a:p>
          <a:p>
            <a:pPr eaLnBrk="1" hangingPunct="1">
              <a:spcBef>
                <a:spcPct val="0"/>
              </a:spcBef>
            </a:pPr>
            <a:endParaRPr lang="en-US" sz="1800" dirty="0">
              <a:ea typeface="ＭＳ Ｐゴシック" pitchFamily="34" charset="-128"/>
            </a:endParaRPr>
          </a:p>
        </p:txBody>
      </p:sp>
      <p:sp>
        <p:nvSpPr>
          <p:cNvPr id="224260" name="Shape 1039"/>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dirty="0"/>
              <a: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6306" name="Shape 1044"/>
          <p:cNvSpPr>
            <a:spLocks noGrp="1" noRot="1" noChangeAspect="1" noTextEdit="1"/>
          </p:cNvSpPr>
          <p:nvPr>
            <p:ph type="sldImg" idx="2"/>
          </p:nvPr>
        </p:nvSpPr>
        <p:spPr>
          <a:noFill/>
          <a:ln w="9525"/>
        </p:spPr>
      </p:sp>
      <p:sp>
        <p:nvSpPr>
          <p:cNvPr id="226307" name="Shape 1045"/>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A complete packet of information is of importance here and that the Scouts advancement records are up to date in the BSA system. Everything being well prepared will usually see a decision rendered within 2-4 weeks.</a:t>
            </a:r>
          </a:p>
        </p:txBody>
      </p:sp>
      <p:sp>
        <p:nvSpPr>
          <p:cNvPr id="226308" name="Shape 1046"/>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dirty="0"/>
              <a:t>*</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8354" name="Shape 1051"/>
          <p:cNvSpPr>
            <a:spLocks noGrp="1" noRot="1" noChangeAspect="1" noTextEdit="1"/>
          </p:cNvSpPr>
          <p:nvPr>
            <p:ph type="sldImg" idx="2"/>
          </p:nvPr>
        </p:nvSpPr>
        <p:spPr>
          <a:noFill/>
          <a:ln w="9525"/>
        </p:spPr>
      </p:sp>
      <p:sp>
        <p:nvSpPr>
          <p:cNvPr id="228355" name="Shape 1052"/>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Youth with physical disabilities and youth and adults with developmental or cognitive challenges are welcome in the BSA.</a:t>
            </a:r>
          </a:p>
          <a:p>
            <a:pPr eaLnBrk="1" hangingPunct="1">
              <a:spcBef>
                <a:spcPct val="0"/>
              </a:spcBef>
            </a:pPr>
            <a:endParaRPr lang="en-US" dirty="0">
              <a:ea typeface="ＭＳ Ｐゴシック" pitchFamily="34" charset="-128"/>
            </a:endParaRPr>
          </a:p>
          <a:p>
            <a:pPr eaLnBrk="1" hangingPunct="1">
              <a:spcBef>
                <a:spcPct val="0"/>
              </a:spcBef>
            </a:pPr>
            <a:endParaRPr lang="en-US" dirty="0">
              <a:ea typeface="ＭＳ Ｐゴシック" pitchFamily="34" charset="-128"/>
            </a:endParaRPr>
          </a:p>
        </p:txBody>
      </p:sp>
      <p:sp>
        <p:nvSpPr>
          <p:cNvPr id="228356" name="Shape 1053"/>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0402" name="Shape 1058"/>
          <p:cNvSpPr>
            <a:spLocks noGrp="1" noRot="1" noChangeAspect="1" noTextEdit="1"/>
          </p:cNvSpPr>
          <p:nvPr>
            <p:ph type="sldImg" idx="2"/>
          </p:nvPr>
        </p:nvSpPr>
        <p:spPr>
          <a:noFill/>
          <a:ln w="9525"/>
        </p:spPr>
      </p:sp>
      <p:sp>
        <p:nvSpPr>
          <p:cNvPr id="230403" name="Shape 1059"/>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Do not confuse permanent disabilities and registration beyond the age of eligibility with time extensions.</a:t>
            </a:r>
          </a:p>
        </p:txBody>
      </p:sp>
      <p:sp>
        <p:nvSpPr>
          <p:cNvPr id="230404" name="Shape 1060"/>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2450" name="Shape 1065"/>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232451" name="Shape 1066"/>
          <p:cNvSpPr>
            <a:spLocks noGrp="1" noRot="1" noChangeAspect="1" noTextEdit="1"/>
          </p:cNvSpPr>
          <p:nvPr>
            <p:ph type="sldImg" idx="2"/>
          </p:nvPr>
        </p:nvSpPr>
        <p:spPr>
          <a:noFill/>
          <a:ln w="9525"/>
        </p:spPr>
      </p:sp>
      <p:sp>
        <p:nvSpPr>
          <p:cNvPr id="232452" name="Shape 1067"/>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Some of the necessary forms are in the appendix of the GTA and further information is available a www.scouting.org/specialneeds.</a:t>
            </a:r>
          </a:p>
        </p:txBody>
      </p:sp>
      <p:sp>
        <p:nvSpPr>
          <p:cNvPr id="232453" name="Shape 1068"/>
          <p:cNvSpPr txBox="1">
            <a:spLocks noChangeArrowheads="1"/>
          </p:cNvSpPr>
          <p:nvPr/>
        </p:nvSpPr>
        <p:spPr bwMode="auto">
          <a:xfrm>
            <a:off x="0" y="8685213"/>
            <a:ext cx="2971800" cy="457200"/>
          </a:xfrm>
          <a:prstGeom prst="rect">
            <a:avLst/>
          </a:prstGeom>
          <a:noFill/>
          <a:ln w="9525">
            <a:noFill/>
            <a:miter lim="800000"/>
            <a:headEnd/>
            <a:tailEnd/>
          </a:ln>
        </p:spPr>
        <p:txBody>
          <a:bodyPr lIns="91425" tIns="45700" rIns="91425" bIns="45700" anchor="b"/>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8" name="Shape 1073"/>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234499" name="Shape 1074"/>
          <p:cNvSpPr>
            <a:spLocks noGrp="1" noRot="1" noChangeAspect="1" noTextEdit="1"/>
          </p:cNvSpPr>
          <p:nvPr>
            <p:ph type="sldImg" idx="2"/>
          </p:nvPr>
        </p:nvSpPr>
        <p:spPr>
          <a:noFill/>
          <a:ln w="9525"/>
        </p:spPr>
      </p:sp>
      <p:sp>
        <p:nvSpPr>
          <p:cNvPr id="234500" name="Shape 1075"/>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A letter from the Scout executive or advancement committee indicating the candidate is over 18 and registered with a </a:t>
            </a:r>
            <a:r>
              <a:rPr lang="en-US">
                <a:ea typeface="ＭＳ Ｐゴシック" pitchFamily="34" charset="-128"/>
              </a:rPr>
              <a:t>disability is </a:t>
            </a:r>
            <a:r>
              <a:rPr lang="en-US" dirty="0">
                <a:ea typeface="ＭＳ Ｐゴシック" pitchFamily="34" charset="-128"/>
              </a:rPr>
              <a:t>attached to the Eagle Scout Rank Application to inform the national office as to why this individual is still registered and qualified for </a:t>
            </a:r>
            <a:r>
              <a:rPr lang="en-US">
                <a:ea typeface="ＭＳ Ｐゴシック" pitchFamily="34" charset="-128"/>
              </a:rPr>
              <a:t>the rank (topic 10.2.2.4)</a:t>
            </a:r>
            <a:endParaRPr lang="en-US" dirty="0">
              <a:ea typeface="ＭＳ Ｐゴシック" pitchFamily="34" charset="-128"/>
            </a:endParaRPr>
          </a:p>
        </p:txBody>
      </p:sp>
      <p:sp>
        <p:nvSpPr>
          <p:cNvPr id="234501" name="Shape 1076"/>
          <p:cNvSpPr txBox="1">
            <a:spLocks noChangeArrowheads="1"/>
          </p:cNvSpPr>
          <p:nvPr/>
        </p:nvSpPr>
        <p:spPr bwMode="auto">
          <a:xfrm>
            <a:off x="0" y="8685213"/>
            <a:ext cx="2971800" cy="457200"/>
          </a:xfrm>
          <a:prstGeom prst="rect">
            <a:avLst/>
          </a:prstGeom>
          <a:noFill/>
          <a:ln w="9525">
            <a:noFill/>
            <a:miter lim="800000"/>
            <a:headEnd/>
            <a:tailEnd/>
          </a:ln>
        </p:spPr>
        <p:txBody>
          <a:bodyPr lIns="91425" tIns="45700" rIns="91425" bIns="45700" anchor="b"/>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6546" name="Shape 1081"/>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236547" name="Shape 1082"/>
          <p:cNvSpPr>
            <a:spLocks noGrp="1" noRot="1" noChangeAspect="1" noTextEdit="1"/>
          </p:cNvSpPr>
          <p:nvPr>
            <p:ph type="sldImg" idx="2"/>
          </p:nvPr>
        </p:nvSpPr>
        <p:spPr>
          <a:noFill/>
          <a:ln w="9525"/>
        </p:spPr>
      </p:sp>
      <p:sp>
        <p:nvSpPr>
          <p:cNvPr id="236548" name="Shape 1083"/>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a:ea typeface="ＭＳ Ｐゴシック" pitchFamily="34" charset="-128"/>
              </a:rPr>
              <a:t>Limited numbers of scouts may have a significant disability that could last for two years or more, but not necessarily beyond the age of 18.</a:t>
            </a:r>
          </a:p>
        </p:txBody>
      </p:sp>
      <p:sp>
        <p:nvSpPr>
          <p:cNvPr id="236549" name="Shape 1084"/>
          <p:cNvSpPr txBox="1">
            <a:spLocks noChangeArrowheads="1"/>
          </p:cNvSpPr>
          <p:nvPr/>
        </p:nvSpPr>
        <p:spPr bwMode="auto">
          <a:xfrm>
            <a:off x="0" y="8685213"/>
            <a:ext cx="2971800" cy="457200"/>
          </a:xfrm>
          <a:prstGeom prst="rect">
            <a:avLst/>
          </a:prstGeom>
          <a:noFill/>
          <a:ln w="9525">
            <a:noFill/>
            <a:miter lim="800000"/>
            <a:headEnd/>
            <a:tailEnd/>
          </a:ln>
        </p:spPr>
        <p:txBody>
          <a:bodyPr lIns="91425" tIns="45700" rIns="91425" bIns="45700" anchor="b"/>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8594" name="Shape 1089"/>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238595" name="Shape 1090"/>
          <p:cNvSpPr>
            <a:spLocks noGrp="1" noRot="1" noChangeAspect="1" noTextEdit="1"/>
          </p:cNvSpPr>
          <p:nvPr>
            <p:ph type="sldImg" idx="2"/>
          </p:nvPr>
        </p:nvSpPr>
        <p:spPr>
          <a:noFill/>
          <a:ln w="9525"/>
        </p:spPr>
      </p:sp>
      <p:sp>
        <p:nvSpPr>
          <p:cNvPr id="238596" name="Shape 1091"/>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
        <p:nvSpPr>
          <p:cNvPr id="238597" name="Shape 1092"/>
          <p:cNvSpPr txBox="1">
            <a:spLocks noChangeArrowheads="1"/>
          </p:cNvSpPr>
          <p:nvPr/>
        </p:nvSpPr>
        <p:spPr bwMode="auto">
          <a:xfrm>
            <a:off x="0" y="8685213"/>
            <a:ext cx="2971800" cy="457200"/>
          </a:xfrm>
          <a:prstGeom prst="rect">
            <a:avLst/>
          </a:prstGeom>
          <a:noFill/>
          <a:ln w="9525">
            <a:noFill/>
            <a:miter lim="800000"/>
            <a:headEnd/>
            <a:tailEnd/>
          </a:ln>
        </p:spPr>
        <p:txBody>
          <a:bodyPr lIns="91425" tIns="45700" rIns="91425" bIns="45700" anchor="b"/>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0642" name="Shape 1096"/>
          <p:cNvSpPr>
            <a:spLocks noGrp="1" noRot="1" noChangeAspect="1" noTextEdit="1"/>
          </p:cNvSpPr>
          <p:nvPr>
            <p:ph type="sldImg" idx="2"/>
          </p:nvPr>
        </p:nvSpPr>
        <p:spPr>
          <a:noFill/>
          <a:ln w="9525"/>
        </p:spPr>
      </p:sp>
      <p:sp>
        <p:nvSpPr>
          <p:cNvPr id="240643" name="Shape 1097"/>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240644" name="Shape 1098"/>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Shape 296"/>
          <p:cNvSpPr>
            <a:spLocks noGrp="1" noRot="1" noChangeAspect="1" noTextEdit="1"/>
          </p:cNvSpPr>
          <p:nvPr>
            <p:ph type="sldImg" idx="2"/>
          </p:nvPr>
        </p:nvSpPr>
        <p:spPr>
          <a:noFill/>
          <a:ln w="9525"/>
        </p:spPr>
      </p:sp>
      <p:sp>
        <p:nvSpPr>
          <p:cNvPr id="34819" name="Shape 297"/>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This is a simple list of possible functions to consider. The </a:t>
            </a:r>
            <a:r>
              <a:rPr lang="en-US" i="1" dirty="0">
                <a:ea typeface="ＭＳ Ｐゴシック" pitchFamily="34" charset="-128"/>
              </a:rPr>
              <a:t>GTA</a:t>
            </a:r>
            <a:r>
              <a:rPr lang="en-US" dirty="0">
                <a:ea typeface="ＭＳ Ｐゴシック" pitchFamily="34" charset="-128"/>
              </a:rPr>
              <a:t> actually lists 12 possible functions for positions for a council or district committee to consider.</a:t>
            </a:r>
          </a:p>
          <a:p>
            <a:pPr eaLnBrk="1" hangingPunct="1">
              <a:spcBef>
                <a:spcPct val="0"/>
              </a:spcBef>
            </a:pPr>
            <a:endParaRPr lang="en-US" dirty="0">
              <a:ea typeface="ＭＳ Ｐゴシック" pitchFamily="34"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b="1" dirty="0">
                <a:ea typeface="ＭＳ Ｐゴシック" pitchFamily="34" charset="-128"/>
              </a:rPr>
              <a:t>Volunteerism </a:t>
            </a:r>
            <a:r>
              <a:rPr lang="en-US" dirty="0">
                <a:ea typeface="ＭＳ Ｐゴシック" pitchFamily="34" charset="-128"/>
              </a:rPr>
              <a:t>function addresses recruiting committee members who </a:t>
            </a:r>
            <a:r>
              <a:rPr lang="en-US" sz="1200" kern="1200" dirty="0">
                <a:solidFill>
                  <a:schemeClr val="tx1"/>
                </a:solidFill>
                <a:latin typeface="+mn-lt"/>
                <a:ea typeface="ＭＳ Ｐゴシック" charset="-128"/>
                <a:cs typeface="ＭＳ Ｐゴシック" charset="-128"/>
              </a:rPr>
              <a:t>represent a breadth of experience in all Scouting programs. </a:t>
            </a:r>
          </a:p>
          <a:p>
            <a:pPr marL="0" marR="0" indent="0" algn="l" defTabSz="457200" rtl="0" eaLnBrk="1" fontAlgn="base" latinLnBrk="0" hangingPunct="1">
              <a:lnSpc>
                <a:spcPct val="100000"/>
              </a:lnSpc>
              <a:spcBef>
                <a:spcPct val="0"/>
              </a:spcBef>
              <a:spcAft>
                <a:spcPct val="0"/>
              </a:spcAft>
              <a:buClrTx/>
              <a:buSzTx/>
              <a:buFontTx/>
              <a:buNone/>
              <a:tabLst/>
              <a:defRPr/>
            </a:pPr>
            <a:endParaRPr lang="en-US" dirty="0">
              <a:ea typeface="ＭＳ Ｐゴシック" pitchFamily="34" charset="-128"/>
            </a:endParaRPr>
          </a:p>
          <a:p>
            <a:r>
              <a:rPr lang="en-US" b="1" dirty="0">
                <a:ea typeface="ＭＳ Ｐゴシック" pitchFamily="34" charset="-128"/>
              </a:rPr>
              <a:t>Technological</a:t>
            </a:r>
            <a:r>
              <a:rPr lang="en-US" b="1" baseline="0" dirty="0">
                <a:ea typeface="ＭＳ Ｐゴシック" pitchFamily="34" charset="-128"/>
              </a:rPr>
              <a:t> reporting support</a:t>
            </a:r>
            <a:r>
              <a:rPr lang="en-US" baseline="0" dirty="0">
                <a:ea typeface="ＭＳ Ｐゴシック" pitchFamily="34" charset="-128"/>
              </a:rPr>
              <a:t> provides units with the education and training needed to successfully use the BSA’s internet portal for advancement.  Providing Internet Advancement/</a:t>
            </a:r>
            <a:r>
              <a:rPr lang="en-US" sz="1200" kern="1200" dirty="0">
                <a:solidFill>
                  <a:schemeClr val="tx1"/>
                </a:solidFill>
                <a:latin typeface="+mn-lt"/>
                <a:ea typeface="ＭＳ Ｐゴシック" charset="-128"/>
                <a:cs typeface="ＭＳ Ｐゴシック" charset="-128"/>
              </a:rPr>
              <a:t>ScoutBook support to units is another important function aspect of this function.</a:t>
            </a:r>
          </a:p>
          <a:p>
            <a:endParaRPr lang="en-US" sz="1200" kern="1200" dirty="0">
              <a:solidFill>
                <a:schemeClr val="tx1"/>
              </a:solidFill>
              <a:latin typeface="+mn-lt"/>
              <a:ea typeface="ＭＳ Ｐゴシック" charset="-128"/>
              <a:cs typeface="ＭＳ Ｐゴシック" charset="-128"/>
            </a:endParaRPr>
          </a:p>
          <a:p>
            <a:pPr eaLnBrk="1" hangingPunct="1">
              <a:spcBef>
                <a:spcPct val="0"/>
              </a:spcBef>
            </a:pPr>
            <a:r>
              <a:rPr lang="en-US" b="1" dirty="0">
                <a:ea typeface="ＭＳ Ｐゴシック" pitchFamily="34" charset="-128"/>
              </a:rPr>
              <a:t>Advancement training and events </a:t>
            </a:r>
            <a:r>
              <a:rPr lang="en-US" sz="1200" kern="1200" dirty="0">
                <a:solidFill>
                  <a:schemeClr val="tx1"/>
                </a:solidFill>
                <a:latin typeface="+mn-lt"/>
                <a:ea typeface="ＭＳ Ｐゴシック" charset="-128"/>
                <a:cs typeface="ＭＳ Ｐゴシック" charset="-128"/>
              </a:rPr>
              <a:t>ensures active training of advancement administrators and other adult leaders at all levels of Scouting, ranging from district advancement committee members to unit-level advancement coordinators. </a:t>
            </a:r>
          </a:p>
          <a:p>
            <a:pPr eaLnBrk="1" hangingPunct="1">
              <a:spcBef>
                <a:spcPct val="0"/>
              </a:spcBef>
            </a:pPr>
            <a:endParaRPr lang="en-US" dirty="0">
              <a:ea typeface="ＭＳ Ｐゴシック" pitchFamily="34" charset="-128"/>
            </a:endParaRPr>
          </a:p>
          <a:p>
            <a:pPr eaLnBrk="1" hangingPunct="1">
              <a:spcBef>
                <a:spcPct val="0"/>
              </a:spcBef>
            </a:pPr>
            <a:r>
              <a:rPr lang="en-US" b="1" dirty="0">
                <a:ea typeface="ＭＳ Ｐゴシック" pitchFamily="34" charset="-128"/>
              </a:rPr>
              <a:t>Eagle, Summit and Quartermaster issues</a:t>
            </a:r>
            <a:r>
              <a:rPr lang="en-US" b="0" baseline="0" dirty="0">
                <a:ea typeface="ＭＳ Ｐゴシック" pitchFamily="34" charset="-128"/>
              </a:rPr>
              <a:t>  function is  responsible for ensuring </a:t>
            </a:r>
            <a:r>
              <a:rPr lang="en-US" sz="1200" kern="1200" dirty="0">
                <a:solidFill>
                  <a:schemeClr val="tx1"/>
                </a:solidFill>
                <a:latin typeface="+mn-lt"/>
                <a:ea typeface="ＭＳ Ｐゴシック" charset="-128"/>
                <a:cs typeface="ＭＳ Ｐゴシック" charset="-128"/>
              </a:rPr>
              <a:t>that all national and local council procedures are properly followed involving these ranks</a:t>
            </a:r>
            <a:r>
              <a:rPr lang="en-US" sz="1200" kern="1200" baseline="0" dirty="0">
                <a:solidFill>
                  <a:schemeClr val="tx1"/>
                </a:solidFill>
                <a:latin typeface="+mn-lt"/>
                <a:ea typeface="ＭＳ Ｐゴシック" charset="-128"/>
                <a:cs typeface="ＭＳ Ｐゴシック" charset="-128"/>
              </a:rPr>
              <a:t> and awards.</a:t>
            </a:r>
          </a:p>
          <a:p>
            <a:pPr eaLnBrk="1" hangingPunct="1">
              <a:spcBef>
                <a:spcPct val="0"/>
              </a:spcBef>
            </a:pPr>
            <a:endParaRPr lang="en-US" sz="1200" kern="1200" baseline="0" dirty="0">
              <a:solidFill>
                <a:schemeClr val="tx1"/>
              </a:solidFill>
              <a:latin typeface="+mn-lt"/>
              <a:ea typeface="ＭＳ Ｐゴシック" charset="-128"/>
              <a:cs typeface="ＭＳ Ｐゴシック" charset="-128"/>
            </a:endParaRPr>
          </a:p>
          <a:p>
            <a:pPr eaLnBrk="1" hangingPunct="1">
              <a:spcBef>
                <a:spcPct val="0"/>
              </a:spcBef>
            </a:pPr>
            <a:r>
              <a:rPr lang="en-US" b="1" dirty="0">
                <a:ea typeface="ＭＳ Ｐゴシック" pitchFamily="34" charset="-128"/>
              </a:rPr>
              <a:t>Awards and recognition </a:t>
            </a:r>
            <a:r>
              <a:rPr lang="en-US" dirty="0">
                <a:ea typeface="ＭＳ Ｐゴシック" pitchFamily="34" charset="-128"/>
              </a:rPr>
              <a:t>is responsible for </a:t>
            </a:r>
            <a:r>
              <a:rPr lang="en-US" sz="1200" kern="1200" dirty="0">
                <a:solidFill>
                  <a:schemeClr val="tx1"/>
                </a:solidFill>
                <a:latin typeface="+mn-lt"/>
                <a:ea typeface="ＭＳ Ｐゴシック" charset="-128"/>
                <a:cs typeface="ＭＳ Ｐゴシック" charset="-128"/>
              </a:rPr>
              <a:t>promoting and presenting non-advancement recognitions such as meritorious , training, leadership, conservation, and similar awards.</a:t>
            </a:r>
          </a:p>
          <a:p>
            <a:pPr eaLnBrk="1" hangingPunct="1">
              <a:spcBef>
                <a:spcPct val="0"/>
              </a:spcBef>
            </a:pPr>
            <a:endParaRPr lang="en-US" sz="1200" kern="1200" dirty="0">
              <a:solidFill>
                <a:schemeClr val="tx1"/>
              </a:solidFill>
              <a:latin typeface="+mn-lt"/>
              <a:ea typeface="ＭＳ Ｐゴシック" charset="-128"/>
              <a:cs typeface="ＭＳ Ｐゴシック" charset="-128"/>
            </a:endParaRPr>
          </a:p>
          <a:p>
            <a:pPr eaLnBrk="1" hangingPunct="1">
              <a:spcBef>
                <a:spcPct val="0"/>
              </a:spcBef>
            </a:pPr>
            <a:r>
              <a:rPr lang="en-US" b="1" dirty="0">
                <a:ea typeface="ＭＳ Ｐゴシック" pitchFamily="34" charset="-128"/>
              </a:rPr>
              <a:t>Merit Badge, STEM &amp; Super Nova support</a:t>
            </a:r>
            <a:r>
              <a:rPr lang="en-US" dirty="0">
                <a:ea typeface="ＭＳ Ｐゴシック" pitchFamily="34" charset="-128"/>
              </a:rPr>
              <a:t> ensures that there are sufficient, approved merit badge counselors, and in some cases super nova mentors, to support local programs. </a:t>
            </a:r>
          </a:p>
          <a:p>
            <a:pPr eaLnBrk="1" hangingPunct="1">
              <a:spcBef>
                <a:spcPct val="0"/>
              </a:spcBef>
            </a:pPr>
            <a:endParaRPr lang="en-US" dirty="0">
              <a:ea typeface="ＭＳ Ｐゴシック" pitchFamily="34" charset="-128"/>
            </a:endParaRPr>
          </a:p>
          <a:p>
            <a:pPr eaLnBrk="1" hangingPunct="1">
              <a:spcBef>
                <a:spcPct val="0"/>
              </a:spcBef>
            </a:pPr>
            <a:r>
              <a:rPr lang="en-US" b="1" dirty="0">
                <a:ea typeface="ＭＳ Ｐゴシック" pitchFamily="34" charset="-128"/>
              </a:rPr>
              <a:t>Camping and outdoor</a:t>
            </a:r>
            <a:r>
              <a:rPr lang="en-US" b="1" baseline="0" dirty="0">
                <a:ea typeface="ＭＳ Ｐゴシック" pitchFamily="34" charset="-128"/>
              </a:rPr>
              <a:t> coordination </a:t>
            </a:r>
            <a:r>
              <a:rPr lang="en-US" sz="1200" kern="1200" dirty="0">
                <a:solidFill>
                  <a:schemeClr val="tx1"/>
                </a:solidFill>
                <a:latin typeface="+mn-lt"/>
                <a:ea typeface="ＭＳ Ｐゴシック" charset="-128"/>
                <a:cs typeface="ＭＳ Ｐゴシック" charset="-128"/>
              </a:rPr>
              <a:t>works with the council’s camping and outdoors committee to ensure that the Cub Scouting, Scouting, Venturing, and Sea Scouting outdoor programs are rich in advancement opportunities and that they comply with national camp and advancement standards as found in the </a:t>
            </a:r>
            <a:r>
              <a:rPr lang="en-US" sz="1200" i="1" kern="1200" dirty="0">
                <a:solidFill>
                  <a:schemeClr val="tx1"/>
                </a:solidFill>
                <a:latin typeface="+mn-lt"/>
                <a:ea typeface="ＭＳ Ｐゴシック" charset="-128"/>
                <a:cs typeface="ＭＳ Ｐゴシック" charset="-128"/>
              </a:rPr>
              <a:t>Guide to Advancement</a:t>
            </a:r>
            <a:r>
              <a:rPr lang="en-US" sz="1200" kern="1200" dirty="0">
                <a:solidFill>
                  <a:schemeClr val="tx1"/>
                </a:solidFill>
                <a:latin typeface="+mn-lt"/>
                <a:ea typeface="ＭＳ Ｐゴシック" charset="-128"/>
                <a:cs typeface="ＭＳ Ｐゴシック" charset="-128"/>
              </a:rPr>
              <a:t> and National Camp Accreditation Program Guide. </a:t>
            </a:r>
            <a:endParaRPr lang="en-US" b="1" baseline="0" dirty="0">
              <a:ea typeface="ＭＳ Ｐゴシック" pitchFamily="34" charset="-128"/>
            </a:endParaRPr>
          </a:p>
          <a:p>
            <a:pPr eaLnBrk="1" hangingPunct="1">
              <a:spcBef>
                <a:spcPct val="0"/>
              </a:spcBef>
            </a:pPr>
            <a:endParaRPr lang="en-US" baseline="0" dirty="0">
              <a:ea typeface="ＭＳ Ｐゴシック" pitchFamily="34"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dirty="0">
                <a:ea typeface="ＭＳ Ｐゴシック" pitchFamily="34" charset="-128"/>
              </a:rPr>
              <a:t>For</a:t>
            </a:r>
            <a:r>
              <a:rPr lang="en-US" baseline="0" dirty="0">
                <a:ea typeface="ＭＳ Ｐゴシック" pitchFamily="34" charset="-128"/>
              </a:rPr>
              <a:t> more information about what these and other functions might entail </a:t>
            </a:r>
            <a:r>
              <a:rPr lang="en-US" sz="1200" kern="1200" dirty="0">
                <a:solidFill>
                  <a:schemeClr val="tx1"/>
                </a:solidFill>
                <a:latin typeface="+mn-lt"/>
                <a:ea typeface="ＭＳ Ｐゴシック" charset="-128"/>
                <a:cs typeface="ＭＳ Ｐゴシック" charset="-128"/>
              </a:rPr>
              <a:t>see the PowerPoint presentation: "Building Effective Advancement Committees" that is posted on the Advancement Resources web page at www.scouting.org/advancement/general resources/advancement education</a:t>
            </a:r>
          </a:p>
          <a:p>
            <a:pPr eaLnBrk="1" hangingPunct="1">
              <a:spcBef>
                <a:spcPct val="0"/>
              </a:spcBef>
            </a:pPr>
            <a:endParaRPr lang="en-US" baseline="0" dirty="0">
              <a:ea typeface="ＭＳ Ｐゴシック" pitchFamily="34" charset="-128"/>
            </a:endParaRPr>
          </a:p>
          <a:p>
            <a:pPr eaLnBrk="1" hangingPunct="1">
              <a:spcBef>
                <a:spcPct val="0"/>
              </a:spcBef>
            </a:pPr>
            <a:endParaRPr lang="en-US" baseline="0" dirty="0">
              <a:ea typeface="ＭＳ Ｐゴシック" pitchFamily="34" charset="-128"/>
            </a:endParaRPr>
          </a:p>
        </p:txBody>
      </p:sp>
      <p:sp>
        <p:nvSpPr>
          <p:cNvPr id="34820" name="Shape 298"/>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313"/>
          <p:cNvSpPr>
            <a:spLocks noGrp="1" noRot="1" noChangeAspect="1" noTextEdit="1"/>
          </p:cNvSpPr>
          <p:nvPr>
            <p:ph type="sldImg" idx="2"/>
          </p:nvPr>
        </p:nvSpPr>
        <p:spPr>
          <a:noFill/>
          <a:ln w="9525"/>
        </p:spPr>
      </p:sp>
      <p:sp>
        <p:nvSpPr>
          <p:cNvPr id="38915" name="Shape 314"/>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a:ea typeface="ＭＳ Ｐゴシック" pitchFamily="34" charset="-128"/>
              </a:rPr>
              <a:t>Each of these are discussed in successive slides</a:t>
            </a:r>
          </a:p>
        </p:txBody>
      </p:sp>
      <p:sp>
        <p:nvSpPr>
          <p:cNvPr id="38916" name="Shape 315"/>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Shape 321"/>
          <p:cNvSpPr>
            <a:spLocks noGrp="1" noRot="1" noChangeAspect="1" noTextEdit="1"/>
          </p:cNvSpPr>
          <p:nvPr>
            <p:ph type="sldImg" idx="2"/>
          </p:nvPr>
        </p:nvSpPr>
        <p:spPr>
          <a:noFill/>
          <a:ln w="9525"/>
        </p:spPr>
      </p:sp>
      <p:sp>
        <p:nvSpPr>
          <p:cNvPr id="40963" name="Shape 322"/>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buSzPct val="25000"/>
            </a:pPr>
            <a:r>
              <a:rPr lang="en-US" sz="1800" dirty="0">
                <a:ea typeface="ＭＳ Ｐゴシック" pitchFamily="34" charset="-128"/>
              </a:rPr>
              <a:t>Cub Scouts use the Scout Oath. Their advancement work is based on a series of Adventures that are intended to promote learning by doing and FUN. </a:t>
            </a:r>
          </a:p>
          <a:p>
            <a:pPr eaLnBrk="1" hangingPunct="1">
              <a:spcBef>
                <a:spcPct val="0"/>
              </a:spcBef>
              <a:buSzPct val="25000"/>
            </a:pPr>
            <a:endParaRPr lang="en-US" sz="1800" dirty="0">
              <a:ea typeface="ＭＳ Ｐゴシック" pitchFamily="34" charset="-128"/>
            </a:endParaRPr>
          </a:p>
          <a:p>
            <a:pPr eaLnBrk="1" hangingPunct="1">
              <a:spcBef>
                <a:spcPct val="0"/>
              </a:spcBef>
              <a:buSzPct val="25000"/>
            </a:pPr>
            <a:r>
              <a:rPr lang="en-US" sz="1800" dirty="0">
                <a:ea typeface="ＭＳ Ｐゴシック" pitchFamily="34" charset="-128"/>
              </a:rPr>
              <a:t>Point out that this is not a training on the Cub Scout Program, so if further information is required those interested should consult the “Cub Scout Leader Book”, the respective rank handbook, the May-June edition of Scouting Magazine, or the national website page at https://www.scouting.org/programs/cub-scouts/</a:t>
            </a:r>
          </a:p>
          <a:p>
            <a:pPr eaLnBrk="1" hangingPunct="1">
              <a:spcBef>
                <a:spcPct val="0"/>
              </a:spcBef>
              <a:buSzPct val="25000"/>
            </a:pPr>
            <a:endParaRPr lang="en-US" sz="1800" dirty="0">
              <a:ea typeface="ＭＳ Ｐゴシック" pitchFamily="34" charset="-128"/>
            </a:endParaRPr>
          </a:p>
        </p:txBody>
      </p:sp>
      <p:sp>
        <p:nvSpPr>
          <p:cNvPr id="40964" name="Shape 323"/>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329"/>
          <p:cNvSpPr>
            <a:spLocks noGrp="1" noRot="1" noChangeAspect="1" noTextEdit="1"/>
          </p:cNvSpPr>
          <p:nvPr>
            <p:ph type="sldImg" idx="2"/>
          </p:nvPr>
        </p:nvSpPr>
        <p:spPr>
          <a:noFill/>
          <a:ln w="9525"/>
        </p:spPr>
      </p:sp>
      <p:sp>
        <p:nvSpPr>
          <p:cNvPr id="43011" name="Shape 330"/>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Each of these points is discussed in the next series of slides.</a:t>
            </a:r>
          </a:p>
        </p:txBody>
      </p:sp>
      <p:sp>
        <p:nvSpPr>
          <p:cNvPr id="43012" name="Shape 331"/>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Shape 337"/>
          <p:cNvSpPr>
            <a:spLocks noGrp="1" noRot="1" noChangeAspect="1" noTextEdit="1"/>
          </p:cNvSpPr>
          <p:nvPr>
            <p:ph type="sldImg" idx="2"/>
          </p:nvPr>
        </p:nvSpPr>
        <p:spPr>
          <a:noFill/>
          <a:ln w="9525"/>
        </p:spPr>
      </p:sp>
      <p:sp>
        <p:nvSpPr>
          <p:cNvPr id="45059" name="Shape 338"/>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sz="1800" dirty="0">
              <a:ea typeface="ＭＳ Ｐゴシック" pitchFamily="34" charset="-128"/>
            </a:endParaRPr>
          </a:p>
          <a:p>
            <a:pPr eaLnBrk="1" hangingPunct="1">
              <a:spcBef>
                <a:spcPct val="0"/>
              </a:spcBef>
            </a:pPr>
            <a:r>
              <a:rPr lang="en-US" sz="1800" dirty="0">
                <a:ea typeface="ＭＳ Ｐゴシック" pitchFamily="34" charset="-128"/>
              </a:rPr>
              <a:t>Reasonable suggests that the unit has some general ‘rules’ by which Scouts are to operate. If a Scout is able to achieve these then all is well. If not, there must be some accommodation for the youth to which the leader and the Scout have agreed. Such issues might relate to other activities that the Scout is involved in that may occasionally interfere with scout activities.</a:t>
            </a:r>
          </a:p>
        </p:txBody>
      </p:sp>
      <p:sp>
        <p:nvSpPr>
          <p:cNvPr id="45060" name="Shape 339"/>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Shape 345"/>
          <p:cNvSpPr>
            <a:spLocks noGrp="1" noRot="1" noChangeAspect="1" noTextEdit="1"/>
          </p:cNvSpPr>
          <p:nvPr>
            <p:ph type="sldImg" idx="2"/>
          </p:nvPr>
        </p:nvSpPr>
        <p:spPr>
          <a:noFill/>
          <a:ln w="9525"/>
        </p:spPr>
      </p:sp>
      <p:sp>
        <p:nvSpPr>
          <p:cNvPr id="47107" name="Shape 346"/>
          <p:cNvSpPr txBox="1">
            <a:spLocks noGrp="1"/>
          </p:cNvSpPr>
          <p:nvPr>
            <p:ph type="body" idx="1"/>
          </p:nvPr>
        </p:nvSpPr>
        <p:spPr bwMode="auto">
          <a:noFill/>
        </p:spPr>
        <p:txBody>
          <a:bodyPr vert="horz" wrap="square" tIns="45700" bIns="45700" numCol="1" anchor="t" compatLnSpc="1">
            <a:prstTxWarp prst="textNoShape">
              <a:avLst/>
            </a:prstTxWarp>
          </a:bodyPr>
          <a:lstStyle/>
          <a:p>
            <a:pPr marL="228600" indent="-228600" eaLnBrk="1" hangingPunct="1">
              <a:spcBef>
                <a:spcPct val="0"/>
              </a:spcBef>
              <a:buAutoNum type="arabicPeriod"/>
            </a:pPr>
            <a:r>
              <a:rPr lang="en-US" dirty="0">
                <a:ea typeface="ＭＳ Ｐゴシック" pitchFamily="34" charset="-128"/>
              </a:rPr>
              <a:t>Registered means</a:t>
            </a:r>
            <a:r>
              <a:rPr lang="en-US" baseline="0" dirty="0">
                <a:ea typeface="ＭＳ Ｐゴシック" pitchFamily="34" charset="-128"/>
              </a:rPr>
              <a:t> with the BSA</a:t>
            </a:r>
          </a:p>
          <a:p>
            <a:pPr marL="228600" indent="-228600" eaLnBrk="1" hangingPunct="1">
              <a:spcBef>
                <a:spcPct val="0"/>
              </a:spcBef>
              <a:buAutoNum type="arabicPeriod"/>
            </a:pPr>
            <a:r>
              <a:rPr lang="en-US" baseline="0" dirty="0">
                <a:ea typeface="ＭＳ Ｐゴシック" pitchFamily="34" charset="-128"/>
              </a:rPr>
              <a:t>In good standing means he or she hasn’t been dismissed</a:t>
            </a:r>
          </a:p>
          <a:p>
            <a:pPr marL="228600" indent="-228600" eaLnBrk="1" hangingPunct="1">
              <a:spcBef>
                <a:spcPct val="0"/>
              </a:spcBef>
              <a:buAutoNum type="arabicPeriod"/>
            </a:pPr>
            <a:r>
              <a:rPr lang="en-US" baseline="0" dirty="0">
                <a:ea typeface="ＭＳ Ｐゴシック" pitchFamily="34" charset="-128"/>
              </a:rPr>
              <a:t>This point is discussed in detail in the GTA</a:t>
            </a:r>
          </a:p>
        </p:txBody>
      </p:sp>
      <p:sp>
        <p:nvSpPr>
          <p:cNvPr id="47108" name="Shape 347"/>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Shape 353"/>
          <p:cNvSpPr>
            <a:spLocks noGrp="1" noRot="1" noChangeAspect="1" noTextEdit="1"/>
          </p:cNvSpPr>
          <p:nvPr>
            <p:ph type="sldImg" idx="2"/>
          </p:nvPr>
        </p:nvSpPr>
        <p:spPr>
          <a:noFill/>
          <a:ln w="9525"/>
        </p:spPr>
      </p:sp>
      <p:sp>
        <p:nvSpPr>
          <p:cNvPr id="49155" name="Shape 354"/>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The answer is ‘of course”! Because the Scout is an active participant in many community activities and clearly is achieving the Mission/Vision of the BSA.</a:t>
            </a:r>
          </a:p>
        </p:txBody>
      </p:sp>
      <p:sp>
        <p:nvSpPr>
          <p:cNvPr id="49156" name="Shape 355"/>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Shape 360"/>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51203" name="Shape 361"/>
          <p:cNvSpPr>
            <a:spLocks noGrp="1" noRot="1" noChangeAspect="1" noTextEdit="1"/>
          </p:cNvSpPr>
          <p:nvPr>
            <p:ph type="sldImg" idx="2"/>
          </p:nvPr>
        </p:nvSpPr>
        <p:spPr>
          <a:noFill/>
          <a:ln w="9525"/>
        </p:spPr>
      </p:sp>
      <p:sp>
        <p:nvSpPr>
          <p:cNvPr id="51204" name="Shape 362"/>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a:ea typeface="ＭＳ Ｐゴシック" pitchFamily="34" charset="-128"/>
              </a:rPr>
              <a:t>This might generate some minor discussion, but don’t be distracted by any disagreement.</a:t>
            </a:r>
          </a:p>
        </p:txBody>
      </p:sp>
      <p:sp>
        <p:nvSpPr>
          <p:cNvPr id="51205" name="Shape 363"/>
          <p:cNvSpPr txBox="1">
            <a:spLocks noChangeArrowheads="1"/>
          </p:cNvSpPr>
          <p:nvPr/>
        </p:nvSpPr>
        <p:spPr bwMode="auto">
          <a:xfrm>
            <a:off x="0" y="8685213"/>
            <a:ext cx="2971800" cy="457200"/>
          </a:xfrm>
          <a:prstGeom prst="rect">
            <a:avLst/>
          </a:prstGeom>
          <a:noFill/>
          <a:ln w="9525">
            <a:noFill/>
            <a:miter lim="800000"/>
            <a:headEnd/>
            <a:tailEnd/>
          </a:ln>
        </p:spPr>
        <p:txBody>
          <a:bodyPr lIns="91425" tIns="45700" rIns="91425" bIns="45700" anchor="b"/>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Shape 382"/>
          <p:cNvSpPr>
            <a:spLocks noGrp="1" noRot="1" noChangeAspect="1" noTextEdit="1"/>
          </p:cNvSpPr>
          <p:nvPr>
            <p:ph type="sldImg" idx="2"/>
          </p:nvPr>
        </p:nvSpPr>
        <p:spPr>
          <a:noFill/>
          <a:ln w="9525"/>
        </p:spPr>
      </p:sp>
      <p:sp>
        <p:nvSpPr>
          <p:cNvPr id="53251" name="Shape 383"/>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a:ea typeface="ＭＳ Ｐゴシック" pitchFamily="34" charset="-128"/>
              </a:rPr>
              <a:t>Service projects will be discussed in more detail later, so don’t get bogged down here.</a:t>
            </a:r>
          </a:p>
        </p:txBody>
      </p:sp>
      <p:sp>
        <p:nvSpPr>
          <p:cNvPr id="53252" name="Shape 384"/>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Shape 197"/>
          <p:cNvSpPr>
            <a:spLocks noGrp="1" noRot="1" noChangeAspect="1" noTextEdit="1"/>
          </p:cNvSpPr>
          <p:nvPr>
            <p:ph type="sldImg" idx="2"/>
          </p:nvPr>
        </p:nvSpPr>
        <p:spPr>
          <a:noFill/>
          <a:ln w="9525"/>
        </p:spPr>
      </p:sp>
      <p:sp>
        <p:nvSpPr>
          <p:cNvPr id="18435" name="Shape 198"/>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spcAft>
                <a:spcPts val="1200"/>
              </a:spcAft>
              <a:buClr>
                <a:srgbClr val="000000"/>
              </a:buClr>
              <a:buSzPct val="25000"/>
            </a:pPr>
            <a:r>
              <a:rPr lang="en-US" sz="1800" dirty="0">
                <a:ea typeface="ＭＳ Ｐゴシック" pitchFamily="34" charset="-128"/>
              </a:rPr>
              <a:t>Online Version www.scouting.org/scoutsource/GuideToAdvancement.aspx</a:t>
            </a:r>
          </a:p>
          <a:p>
            <a:pPr marL="0" lvl="1" indent="0" eaLnBrk="1" hangingPunct="1">
              <a:spcBef>
                <a:spcPct val="0"/>
              </a:spcBef>
              <a:spcAft>
                <a:spcPts val="1200"/>
              </a:spcAft>
              <a:buClr>
                <a:srgbClr val="000000"/>
              </a:buClr>
              <a:buSzPct val="25000"/>
            </a:pPr>
            <a:r>
              <a:rPr lang="en-US" sz="1800" dirty="0">
                <a:ea typeface="ＭＳ Ｐゴシック" pitchFamily="34" charset="-128"/>
              </a:rPr>
              <a:t>There are more frequent updates here, also the guide is searchable and  provides active links to other documents.</a:t>
            </a:r>
          </a:p>
          <a:p>
            <a:pPr marL="0" lvl="1" indent="0" eaLnBrk="1" hangingPunct="1">
              <a:spcBef>
                <a:spcPct val="0"/>
              </a:spcBef>
              <a:spcAft>
                <a:spcPts val="1200"/>
              </a:spcAft>
              <a:buClr>
                <a:srgbClr val="000000"/>
              </a:buClr>
              <a:buSzPct val="25000"/>
            </a:pPr>
            <a:endParaRPr lang="en-US" sz="1800" dirty="0">
              <a:ea typeface="ＭＳ Ｐゴシック" pitchFamily="34" charset="-128"/>
            </a:endParaRPr>
          </a:p>
          <a:p>
            <a:pPr eaLnBrk="1" hangingPunct="1">
              <a:spcBef>
                <a:spcPct val="0"/>
              </a:spcBef>
              <a:spcAft>
                <a:spcPts val="1200"/>
              </a:spcAft>
              <a:buClr>
                <a:srgbClr val="000000"/>
              </a:buClr>
              <a:buSzPct val="25000"/>
            </a:pPr>
            <a:r>
              <a:rPr lang="en-US" sz="1800" dirty="0">
                <a:ea typeface="ＭＳ Ｐゴシック" pitchFamily="34" charset="-128"/>
              </a:rPr>
              <a:t>PDF Version www.scouting.org/scoutsource/BoyScouts/AdvancementandAwards/resources.aspx</a:t>
            </a:r>
          </a:p>
          <a:p>
            <a:pPr eaLnBrk="1" hangingPunct="1">
              <a:spcBef>
                <a:spcPct val="0"/>
              </a:spcBef>
            </a:pPr>
            <a:endParaRPr lang="en-US" sz="1800" dirty="0">
              <a:ea typeface="ＭＳ Ｐゴシック" pitchFamily="34" charset="-128"/>
            </a:endParaRPr>
          </a:p>
          <a:p>
            <a:pPr eaLnBrk="1" hangingPunct="1">
              <a:spcBef>
                <a:spcPct val="0"/>
              </a:spcBef>
            </a:pPr>
            <a:endParaRPr lang="en-US" sz="1800" dirty="0">
              <a:ea typeface="ＭＳ Ｐゴシック" pitchFamily="34" charset="-128"/>
            </a:endParaRPr>
          </a:p>
        </p:txBody>
      </p:sp>
      <p:sp>
        <p:nvSpPr>
          <p:cNvPr id="18436" name="Shape 199"/>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Shape 368"/>
          <p:cNvSpPr>
            <a:spLocks noGrp="1" noRot="1" noChangeAspect="1" noTextEdit="1"/>
          </p:cNvSpPr>
          <p:nvPr>
            <p:ph type="sldImg" idx="2"/>
          </p:nvPr>
        </p:nvSpPr>
        <p:spPr>
          <a:noFill/>
          <a:ln w="9525"/>
        </p:spPr>
      </p:sp>
      <p:sp>
        <p:nvSpPr>
          <p:cNvPr id="55299" name="Shape 369"/>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If a youth has been properly mentored about their position role, through their unit, through ILST or other appropriate orientation, and their time is successfully served, the objective has been reached. </a:t>
            </a:r>
          </a:p>
          <a:p>
            <a:pPr eaLnBrk="1" hangingPunct="1">
              <a:spcBef>
                <a:spcPct val="0"/>
              </a:spcBef>
            </a:pPr>
            <a:r>
              <a:rPr lang="en-US" dirty="0">
                <a:ea typeface="ＭＳ Ｐゴシック" pitchFamily="34" charset="-128"/>
              </a:rPr>
              <a:t>However, if there are issues related to their performance and it becomes clear that they not been properly oriented or mentored, it is unacceptable to allow the Scout to do the time and then not approve their service. </a:t>
            </a:r>
          </a:p>
          <a:p>
            <a:pPr eaLnBrk="1" hangingPunct="1">
              <a:spcBef>
                <a:spcPct val="0"/>
              </a:spcBef>
            </a:pPr>
            <a:r>
              <a:rPr lang="en-US" dirty="0">
                <a:ea typeface="ＭＳ Ｐゴシック" pitchFamily="34" charset="-128"/>
              </a:rPr>
              <a:t>This concept is further developed in the next few slides.</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Multiple okay, but not counted concurrently.  IE, if you are both PL and ASPL from Jan 01 to March 31, that counts as 3 months of POR, not 6.  </a:t>
            </a:r>
          </a:p>
        </p:txBody>
      </p:sp>
      <p:sp>
        <p:nvSpPr>
          <p:cNvPr id="55300" name="Shape 370"/>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Shape 382"/>
          <p:cNvSpPr>
            <a:spLocks noGrp="1" noRot="1" noChangeAspect="1" noTextEdit="1"/>
          </p:cNvSpPr>
          <p:nvPr>
            <p:ph type="sldImg" idx="2"/>
          </p:nvPr>
        </p:nvSpPr>
        <p:spPr>
          <a:noFill/>
          <a:ln w="9525"/>
        </p:spPr>
      </p:sp>
      <p:sp>
        <p:nvSpPr>
          <p:cNvPr id="57347" name="Shape 383"/>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Here are two important concepts related to positions of responsibility.</a:t>
            </a:r>
          </a:p>
        </p:txBody>
      </p:sp>
      <p:sp>
        <p:nvSpPr>
          <p:cNvPr id="57348" name="Shape 384"/>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Shape 389"/>
          <p:cNvSpPr>
            <a:spLocks noGrp="1" noRot="1" noChangeAspect="1" noTextEdit="1"/>
          </p:cNvSpPr>
          <p:nvPr>
            <p:ph type="sldImg" idx="2"/>
          </p:nvPr>
        </p:nvSpPr>
        <p:spPr>
          <a:noFill/>
          <a:ln w="9525"/>
        </p:spPr>
      </p:sp>
      <p:sp>
        <p:nvSpPr>
          <p:cNvPr id="59395" name="Shape 390"/>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
        <p:nvSpPr>
          <p:cNvPr id="59396" name="Shape 391"/>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Shape 396"/>
          <p:cNvSpPr>
            <a:spLocks noGrp="1" noRot="1" noChangeAspect="1" noTextEdit="1"/>
          </p:cNvSpPr>
          <p:nvPr>
            <p:ph type="sldImg" idx="2"/>
          </p:nvPr>
        </p:nvSpPr>
        <p:spPr>
          <a:noFill/>
          <a:ln w="9525"/>
        </p:spPr>
      </p:sp>
      <p:sp>
        <p:nvSpPr>
          <p:cNvPr id="61443" name="Shape 397"/>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
        <p:nvSpPr>
          <p:cNvPr id="61444" name="Shape 398"/>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Shape 407"/>
          <p:cNvSpPr>
            <a:spLocks noGrp="1" noRot="1" noChangeAspect="1" noTextEdit="1"/>
          </p:cNvSpPr>
          <p:nvPr>
            <p:ph type="sldImg" idx="2"/>
          </p:nvPr>
        </p:nvSpPr>
        <p:spPr>
          <a:noFill/>
          <a:ln w="9525"/>
        </p:spPr>
      </p:sp>
      <p:sp>
        <p:nvSpPr>
          <p:cNvPr id="63491" name="Shape 408"/>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63492" name="Shape 409"/>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Shape 414"/>
          <p:cNvSpPr txBox="1">
            <a:spLocks noGrp="1"/>
          </p:cNvSpPr>
          <p:nvPr>
            <p:ph type="body" idx="1"/>
          </p:nvPr>
        </p:nvSpPr>
        <p:spPr bwMode="auto">
          <a:noFill/>
        </p:spPr>
        <p:txBody>
          <a:bodyPr vert="horz" wrap="square" numCol="1" compatLnSpc="1">
            <a:prstTxWarp prst="textNoShape">
              <a:avLst/>
            </a:prstTxWarp>
          </a:bodyPr>
          <a:lstStyle/>
          <a:p>
            <a:pPr>
              <a:spcBef>
                <a:spcPct val="0"/>
              </a:spcBef>
            </a:pPr>
            <a:r>
              <a:rPr lang="en-US" dirty="0">
                <a:ea typeface="ＭＳ Ｐゴシック" pitchFamily="34" charset="-128"/>
              </a:rPr>
              <a:t> Occasionally, it may be appropriate for a Scout to apply what was done to meet one requirement toward</a:t>
            </a:r>
          </a:p>
          <a:p>
            <a:pPr>
              <a:spcBef>
                <a:spcPct val="0"/>
              </a:spcBef>
            </a:pPr>
            <a:r>
              <a:rPr lang="en-US" dirty="0">
                <a:ea typeface="ＭＳ Ｐゴシック" pitchFamily="34" charset="-128"/>
              </a:rPr>
              <a:t>the completion of another. This is rare. In deciding whether to allow this consider the items above.</a:t>
            </a:r>
          </a:p>
        </p:txBody>
      </p:sp>
      <p:sp>
        <p:nvSpPr>
          <p:cNvPr id="65539" name="Shape 415"/>
          <p:cNvSpPr>
            <a:spLocks noGrp="1" noRot="1" noChangeAspect="1" noTextEdit="1"/>
          </p:cNvSpPr>
          <p:nvPr>
            <p:ph type="sldImg" idx="2"/>
          </p:nvPr>
        </p:nvSpPr>
        <p:spPr>
          <a:noFill/>
          <a:ln>
            <a:roun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Shape 422"/>
          <p:cNvSpPr>
            <a:spLocks noGrp="1" noRot="1" noChangeAspect="1" noTextEdit="1"/>
          </p:cNvSpPr>
          <p:nvPr>
            <p:ph type="sldImg" idx="2"/>
          </p:nvPr>
        </p:nvSpPr>
        <p:spPr>
          <a:noFill/>
          <a:ln w="9525"/>
        </p:spPr>
      </p:sp>
      <p:sp>
        <p:nvSpPr>
          <p:cNvPr id="67587" name="Shape 423"/>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Information about boards of review will be covered later in the presentation.</a:t>
            </a:r>
          </a:p>
          <a:p>
            <a:pPr>
              <a:spcBef>
                <a:spcPct val="0"/>
              </a:spcBef>
            </a:pPr>
            <a:r>
              <a:rPr lang="en-US" dirty="0">
                <a:ea typeface="ＭＳ Ｐゴシック" pitchFamily="34" charset="-128"/>
              </a:rPr>
              <a:t>Must use the Venturing Summit Award Service Project Workbook.</a:t>
            </a:r>
          </a:p>
          <a:p>
            <a:pPr>
              <a:spcBef>
                <a:spcPct val="0"/>
              </a:spcBef>
            </a:pPr>
            <a:r>
              <a:rPr lang="en-US" dirty="0">
                <a:ea typeface="ＭＳ Ｐゴシック" pitchFamily="34" charset="-128"/>
              </a:rPr>
              <a:t>The project must be different from one that is used to fulfill requirements for the Eagle Scout rank, the</a:t>
            </a:r>
          </a:p>
          <a:p>
            <a:pPr>
              <a:spcBef>
                <a:spcPct val="0"/>
              </a:spcBef>
            </a:pPr>
            <a:r>
              <a:rPr lang="en-US" dirty="0">
                <a:ea typeface="ＭＳ Ｐゴシック" pitchFamily="34" charset="-128"/>
              </a:rPr>
              <a:t>Sea Scout Quartermaster rank, or the Girl Scout Gold Award.</a:t>
            </a:r>
          </a:p>
          <a:p>
            <a:pPr>
              <a:spcBef>
                <a:spcPct val="0"/>
              </a:spcBef>
            </a:pPr>
            <a:r>
              <a:rPr lang="en-US" dirty="0">
                <a:ea typeface="ＭＳ Ｐゴシック" pitchFamily="34" charset="-128"/>
              </a:rPr>
              <a:t>Time extensions are available, but rarely granted.</a:t>
            </a:r>
          </a:p>
        </p:txBody>
      </p:sp>
      <p:sp>
        <p:nvSpPr>
          <p:cNvPr id="67588" name="Shape 424"/>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txBox="1">
            <a:spLocks noGrp="1"/>
          </p:cNvSpPr>
          <p:nvPr>
            <p:ph type="body" idx="1"/>
          </p:nvPr>
        </p:nvSpPr>
        <p:spPr bwMode="auto">
          <a:noFill/>
        </p:spPr>
        <p:txBody>
          <a:bodyPr vert="horz" wrap="square" numCol="1" compatLnSpc="1">
            <a:prstTxWarp prst="textNoShape">
              <a:avLst/>
            </a:prstTxWarp>
          </a:bodyPr>
          <a:lstStyle/>
          <a:p>
            <a:pPr>
              <a:spcBef>
                <a:spcPct val="0"/>
              </a:spcBef>
            </a:pPr>
            <a:r>
              <a:rPr lang="en-US" dirty="0">
                <a:ea typeface="ＭＳ Ｐゴシック" pitchFamily="34" charset="-128"/>
              </a:rPr>
              <a:t>Information about bridges of review will be covered later in the presentation.</a:t>
            </a:r>
          </a:p>
          <a:p>
            <a:pPr>
              <a:spcBef>
                <a:spcPct val="0"/>
              </a:spcBef>
            </a:pPr>
            <a:r>
              <a:rPr lang="en-US" dirty="0">
                <a:ea typeface="ＭＳ Ｐゴシック" pitchFamily="34" charset="-128"/>
              </a:rPr>
              <a:t>Must use the Quartermaster Leadership Service Project Workbook,  No. 420-011.</a:t>
            </a:r>
          </a:p>
          <a:p>
            <a:pPr>
              <a:spcBef>
                <a:spcPct val="0"/>
              </a:spcBef>
            </a:pPr>
            <a:r>
              <a:rPr lang="en-US" dirty="0">
                <a:ea typeface="ＭＳ Ｐゴシック" pitchFamily="34" charset="-128"/>
              </a:rPr>
              <a:t>A youth’s Quartermaster, Eagle, or Summit Award service project must not be the same project;</a:t>
            </a:r>
          </a:p>
          <a:p>
            <a:pPr>
              <a:spcBef>
                <a:spcPct val="0"/>
              </a:spcBef>
            </a:pPr>
            <a:r>
              <a:rPr lang="en-US" dirty="0">
                <a:ea typeface="ＭＳ Ｐゴシック" pitchFamily="34" charset="-128"/>
              </a:rPr>
              <a:t>Time extensions are available, but rarely granted.</a:t>
            </a:r>
          </a:p>
          <a:p>
            <a:pPr>
              <a:spcBef>
                <a:spcPct val="0"/>
              </a:spcBef>
            </a:pPr>
            <a:endParaRPr lang="en-US" dirty="0">
              <a:ea typeface="ＭＳ Ｐゴシック" pitchFamily="34" charset="-128"/>
            </a:endParaRPr>
          </a:p>
          <a:p>
            <a:pPr>
              <a:spcBef>
                <a:spcPct val="0"/>
              </a:spcBef>
            </a:pPr>
            <a:endParaRPr lang="en-US" dirty="0">
              <a:ea typeface="ＭＳ Ｐゴシック" pitchFamily="34" charset="-128"/>
            </a:endParaRPr>
          </a:p>
          <a:p>
            <a:pPr>
              <a:spcBef>
                <a:spcPct val="0"/>
              </a:spcBef>
            </a:pPr>
            <a:endParaRPr lang="en-US" dirty="0">
              <a:ea typeface="ＭＳ Ｐゴシック" pitchFamily="34" charset="-128"/>
            </a:endParaRPr>
          </a:p>
        </p:txBody>
      </p:sp>
      <p:sp>
        <p:nvSpPr>
          <p:cNvPr id="69636" name="Slide Number Placeholder 3"/>
          <p:cNvSpPr>
            <a:spLocks noGrp="1"/>
          </p:cNvSpPr>
          <p:nvPr>
            <p:ph type="sldNum" sz="quarter" idx="12"/>
          </p:nvPr>
        </p:nvSpPr>
        <p:spPr>
          <a:noFill/>
        </p:spPr>
        <p:txBody>
          <a:bodyPr/>
          <a:lstStyle/>
          <a:p>
            <a:endParaRPr lang="en-US">
              <a:latin typeface="Arial" pitchFamily="34" charset="0"/>
              <a:cs typeface="Arial" pitchFamily="34" charset="0"/>
              <a:sym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Shape 429"/>
          <p:cNvSpPr>
            <a:spLocks noGrp="1" noRot="1" noChangeAspect="1" noTextEdit="1"/>
          </p:cNvSpPr>
          <p:nvPr>
            <p:ph type="sldImg" idx="2"/>
          </p:nvPr>
        </p:nvSpPr>
        <p:spPr>
          <a:noFill/>
          <a:ln w="9525"/>
        </p:spPr>
      </p:sp>
      <p:sp>
        <p:nvSpPr>
          <p:cNvPr id="71683" name="Shape 430"/>
          <p:cNvSpPr txBox="1">
            <a:spLocks noGrp="1"/>
          </p:cNvSpPr>
          <p:nvPr>
            <p:ph type="body" idx="1"/>
          </p:nvPr>
        </p:nvSpPr>
        <p:spPr bwMode="auto">
          <a:noFill/>
        </p:spPr>
        <p:txBody>
          <a:bodyPr vert="horz" wrap="square" tIns="45700" bIns="45700" numCol="1" anchor="t" compatLnSpc="1">
            <a:prstTxWarp prst="textNoShape">
              <a:avLst/>
            </a:prstTxWarp>
          </a:bodyPr>
          <a:lstStyle/>
          <a:p>
            <a:pPr>
              <a:spcBef>
                <a:spcPct val="0"/>
              </a:spcBef>
            </a:pPr>
            <a:r>
              <a:rPr lang="en-US" dirty="0">
                <a:ea typeface="ＭＳ Ｐゴシック" pitchFamily="34" charset="-128"/>
              </a:rPr>
              <a:t>Procedures for advancement in camp are established by the council advancement committee in compliance with</a:t>
            </a:r>
          </a:p>
          <a:p>
            <a:pPr>
              <a:spcBef>
                <a:spcPct val="0"/>
              </a:spcBef>
            </a:pPr>
            <a:r>
              <a:rPr lang="en-US" dirty="0">
                <a:ea typeface="ＭＳ Ｐゴシック" pitchFamily="34" charset="-128"/>
              </a:rPr>
              <a:t>national procedures, and under the direction of the council executive board. The camp director and program</a:t>
            </a:r>
          </a:p>
          <a:p>
            <a:pPr>
              <a:spcBef>
                <a:spcPct val="0"/>
              </a:spcBef>
            </a:pPr>
            <a:r>
              <a:rPr lang="en-US" dirty="0">
                <a:ea typeface="ＭＳ Ｐゴシック" pitchFamily="34" charset="-128"/>
              </a:rPr>
              <a:t>director, and the committee responsible for camp program, should be included in the process.</a:t>
            </a:r>
          </a:p>
        </p:txBody>
      </p:sp>
      <p:sp>
        <p:nvSpPr>
          <p:cNvPr id="71684" name="Shape 431"/>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71685" name="Shape 432"/>
          <p:cNvSpPr txBox="1">
            <a:spLocks noChangeArrowheads="1"/>
          </p:cNvSpPr>
          <p:nvPr/>
        </p:nvSpPr>
        <p:spPr bwMode="auto">
          <a:xfrm>
            <a:off x="0" y="8685213"/>
            <a:ext cx="2971800" cy="457200"/>
          </a:xfrm>
          <a:prstGeom prst="rect">
            <a:avLst/>
          </a:prstGeom>
          <a:noFill/>
          <a:ln w="9525">
            <a:noFill/>
            <a:miter lim="800000"/>
            <a:headEnd/>
            <a:tailEnd/>
          </a:ln>
        </p:spPr>
        <p:txBody>
          <a:bodyPr lIns="91425" tIns="45700" rIns="91425" bIns="45700" anchor="b"/>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0" name="Shape 437"/>
          <p:cNvSpPr>
            <a:spLocks noGrp="1" noRot="1" noChangeAspect="1" noTextEdit="1"/>
          </p:cNvSpPr>
          <p:nvPr>
            <p:ph type="sldImg" idx="2"/>
          </p:nvPr>
        </p:nvSpPr>
        <p:spPr>
          <a:noFill/>
          <a:ln w="9525"/>
        </p:spPr>
      </p:sp>
      <p:sp>
        <p:nvSpPr>
          <p:cNvPr id="73731" name="Shape 438"/>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a:ea typeface="ＭＳ Ｐゴシック" pitchFamily="34" charset="-128"/>
              </a:rPr>
              <a:t>Review each item above very briefly.</a:t>
            </a:r>
          </a:p>
        </p:txBody>
      </p:sp>
      <p:sp>
        <p:nvSpPr>
          <p:cNvPr id="73732" name="Shape 439"/>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73733" name="Shape 440"/>
          <p:cNvSpPr txBox="1">
            <a:spLocks noChangeArrowheads="1"/>
          </p:cNvSpPr>
          <p:nvPr/>
        </p:nvSpPr>
        <p:spPr bwMode="auto">
          <a:xfrm>
            <a:off x="0" y="8685213"/>
            <a:ext cx="2971800" cy="457200"/>
          </a:xfrm>
          <a:prstGeom prst="rect">
            <a:avLst/>
          </a:prstGeom>
          <a:noFill/>
          <a:ln w="9525">
            <a:noFill/>
            <a:miter lim="800000"/>
            <a:headEnd/>
            <a:tailEnd/>
          </a:ln>
        </p:spPr>
        <p:txBody>
          <a:bodyPr lIns="91425" tIns="45700" rIns="91425" bIns="45700" anchor="b"/>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Shape 212"/>
          <p:cNvSpPr>
            <a:spLocks noGrp="1" noRot="1" noChangeAspect="1" noTextEdit="1"/>
          </p:cNvSpPr>
          <p:nvPr>
            <p:ph type="sldImg" idx="2"/>
          </p:nvPr>
        </p:nvSpPr>
        <p:spPr>
          <a:noFill/>
          <a:ln w="9525"/>
        </p:spPr>
      </p:sp>
      <p:sp>
        <p:nvSpPr>
          <p:cNvPr id="20483" name="Shape 213"/>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
        <p:nvSpPr>
          <p:cNvPr id="20484" name="Shape 214"/>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8" name="Shape 445"/>
          <p:cNvSpPr>
            <a:spLocks noGrp="1" noRot="1" noChangeAspect="1" noTextEdit="1"/>
          </p:cNvSpPr>
          <p:nvPr>
            <p:ph type="sldImg" idx="2"/>
          </p:nvPr>
        </p:nvSpPr>
        <p:spPr>
          <a:noFill/>
          <a:ln w="9525"/>
        </p:spPr>
      </p:sp>
      <p:sp>
        <p:nvSpPr>
          <p:cNvPr id="75779" name="Shape 446"/>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Group instruction is almost always necessary in a camp setting, however EACH Scout MUST complete EACH requirement as written in the BSA documents.</a:t>
            </a:r>
          </a:p>
          <a:p>
            <a:pPr eaLnBrk="1" hangingPunct="1">
              <a:spcBef>
                <a:spcPct val="0"/>
              </a:spcBef>
            </a:pPr>
            <a:r>
              <a:rPr lang="en-US" dirty="0">
                <a:ea typeface="ＭＳ Ｐゴシック" pitchFamily="34" charset="-128"/>
              </a:rPr>
              <a:t>Camps MAY NOT alter requirements to fit time tables or create short cuts because of large class sizes.</a:t>
            </a:r>
          </a:p>
          <a:p>
            <a:pPr eaLnBrk="1" hangingPunct="1">
              <a:spcBef>
                <a:spcPct val="0"/>
              </a:spcBef>
            </a:pPr>
            <a:r>
              <a:rPr lang="en-US" dirty="0">
                <a:ea typeface="ＭＳ Ｐゴシック" pitchFamily="34" charset="-128"/>
              </a:rPr>
              <a:t>Reporting is always an issue at camps. The official BSA reporting device for Merit Badges is the ‘blue card’, but alternative forms of documentation may be accepted.</a:t>
            </a:r>
          </a:p>
          <a:p>
            <a:pPr eaLnBrk="1" hangingPunct="1">
              <a:spcBef>
                <a:spcPct val="0"/>
              </a:spcBef>
            </a:pPr>
            <a:endParaRPr lang="en-US" dirty="0">
              <a:ea typeface="ＭＳ Ｐゴシック" pitchFamily="34" charset="-128"/>
            </a:endParaRPr>
          </a:p>
        </p:txBody>
      </p:sp>
      <p:sp>
        <p:nvSpPr>
          <p:cNvPr id="75780" name="Shape 447"/>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75781" name="Shape 448"/>
          <p:cNvSpPr txBox="1">
            <a:spLocks noChangeArrowheads="1"/>
          </p:cNvSpPr>
          <p:nvPr/>
        </p:nvSpPr>
        <p:spPr bwMode="auto">
          <a:xfrm>
            <a:off x="0" y="8685213"/>
            <a:ext cx="2971800" cy="457200"/>
          </a:xfrm>
          <a:prstGeom prst="rect">
            <a:avLst/>
          </a:prstGeom>
          <a:noFill/>
          <a:ln w="9525">
            <a:noFill/>
            <a:miter lim="800000"/>
            <a:headEnd/>
            <a:tailEnd/>
          </a:ln>
        </p:spPr>
        <p:txBody>
          <a:bodyPr lIns="91425" tIns="45700" rIns="91425" bIns="45700" anchor="b"/>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6" name="Shape 486"/>
          <p:cNvSpPr>
            <a:spLocks noGrp="1" noRot="1" noChangeAspect="1" noTextEdit="1"/>
          </p:cNvSpPr>
          <p:nvPr>
            <p:ph type="sldImg" idx="2"/>
          </p:nvPr>
        </p:nvSpPr>
        <p:spPr>
          <a:noFill/>
          <a:ln w="9525"/>
        </p:spPr>
      </p:sp>
      <p:sp>
        <p:nvSpPr>
          <p:cNvPr id="77827" name="Shape 487"/>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sz="1800">
              <a:ea typeface="ＭＳ Ｐゴシック" pitchFamily="34" charset="-128"/>
            </a:endParaRPr>
          </a:p>
          <a:p>
            <a:pPr eaLnBrk="1" hangingPunct="1">
              <a:spcBef>
                <a:spcPct val="0"/>
              </a:spcBef>
            </a:pPr>
            <a:endParaRPr lang="en-US" sz="1800">
              <a:ea typeface="ＭＳ Ｐゴシック" pitchFamily="34" charset="-128"/>
            </a:endParaRPr>
          </a:p>
          <a:p>
            <a:pPr eaLnBrk="1" hangingPunct="1">
              <a:spcBef>
                <a:spcPct val="0"/>
              </a:spcBef>
            </a:pPr>
            <a:endParaRPr lang="en-US" sz="1800">
              <a:ea typeface="ＭＳ Ｐゴシック" pitchFamily="34" charset="-128"/>
            </a:endParaRPr>
          </a:p>
        </p:txBody>
      </p:sp>
      <p:sp>
        <p:nvSpPr>
          <p:cNvPr id="77828" name="Shape 488"/>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77829" name="Shape 489"/>
          <p:cNvSpPr txBox="1">
            <a:spLocks noChangeArrowheads="1"/>
          </p:cNvSpPr>
          <p:nvPr/>
        </p:nvSpPr>
        <p:spPr bwMode="auto">
          <a:xfrm>
            <a:off x="0" y="8685213"/>
            <a:ext cx="2971800" cy="457200"/>
          </a:xfrm>
          <a:prstGeom prst="rect">
            <a:avLst/>
          </a:prstGeom>
          <a:noFill/>
          <a:ln w="9525">
            <a:noFill/>
            <a:miter lim="800000"/>
            <a:headEnd/>
            <a:tailEnd/>
          </a:ln>
        </p:spPr>
        <p:txBody>
          <a:bodyPr lIns="91425" tIns="45700" rIns="91425" bIns="45700" anchor="b"/>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Shape 495"/>
          <p:cNvSpPr>
            <a:spLocks noGrp="1" noRot="1" noChangeAspect="1" noTextEdit="1"/>
          </p:cNvSpPr>
          <p:nvPr>
            <p:ph type="sldImg" idx="2"/>
          </p:nvPr>
        </p:nvSpPr>
        <p:spPr>
          <a:noFill/>
          <a:ln w="9525"/>
        </p:spPr>
      </p:sp>
      <p:sp>
        <p:nvSpPr>
          <p:cNvPr id="79875" name="Shape 496"/>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
        <p:nvSpPr>
          <p:cNvPr id="79876" name="Shape 497"/>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79877" name="Shape 498"/>
          <p:cNvSpPr txBox="1">
            <a:spLocks noChangeArrowheads="1"/>
          </p:cNvSpPr>
          <p:nvPr/>
        </p:nvSpPr>
        <p:spPr bwMode="auto">
          <a:xfrm>
            <a:off x="0" y="8685213"/>
            <a:ext cx="2971800" cy="457200"/>
          </a:xfrm>
          <a:prstGeom prst="rect">
            <a:avLst/>
          </a:prstGeom>
          <a:noFill/>
          <a:ln w="9525">
            <a:noFill/>
            <a:miter lim="800000"/>
            <a:headEnd/>
            <a:tailEnd/>
          </a:ln>
        </p:spPr>
        <p:txBody>
          <a:bodyPr lIns="91425" tIns="45700" rIns="91425" bIns="45700" anchor="b"/>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2" name="Shape 527"/>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81923" name="Shape 528"/>
          <p:cNvSpPr>
            <a:spLocks noGrp="1" noRot="1" noChangeAspect="1" noTextEdit="1"/>
          </p:cNvSpPr>
          <p:nvPr>
            <p:ph type="sldImg" idx="2"/>
          </p:nvPr>
        </p:nvSpPr>
        <p:spPr>
          <a:noFill/>
          <a:ln w="9525"/>
        </p:spPr>
      </p:sp>
      <p:sp>
        <p:nvSpPr>
          <p:cNvPr id="81924" name="Shape 529"/>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70" name="Shape 551"/>
          <p:cNvSpPr>
            <a:spLocks noGrp="1" noRot="1" noChangeAspect="1" noTextEdit="1"/>
          </p:cNvSpPr>
          <p:nvPr>
            <p:ph type="sldImg" idx="2"/>
          </p:nvPr>
        </p:nvSpPr>
        <p:spPr>
          <a:noFill/>
          <a:ln w="9525"/>
        </p:spPr>
      </p:sp>
      <p:sp>
        <p:nvSpPr>
          <p:cNvPr id="83971" name="Shape 552"/>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a:ea typeface="ＭＳ Ｐゴシック" pitchFamily="34" charset="-128"/>
              </a:rPr>
              <a:t>These points just need to be reviewed quickly and move on.</a:t>
            </a:r>
          </a:p>
        </p:txBody>
      </p:sp>
      <p:sp>
        <p:nvSpPr>
          <p:cNvPr id="83972" name="Shape 553"/>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Shape 537"/>
          <p:cNvSpPr>
            <a:spLocks noGrp="1" noRot="1" noChangeAspect="1" noTextEdit="1"/>
          </p:cNvSpPr>
          <p:nvPr>
            <p:ph type="sldImg" idx="2"/>
          </p:nvPr>
        </p:nvSpPr>
        <p:spPr>
          <a:noFill/>
          <a:ln w="9525"/>
        </p:spPr>
      </p:sp>
      <p:sp>
        <p:nvSpPr>
          <p:cNvPr id="86019" name="Shape 538"/>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
        <p:nvSpPr>
          <p:cNvPr id="86020" name="Shape 539"/>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6" name="Shape 544"/>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88067" name="Shape 545"/>
          <p:cNvSpPr>
            <a:spLocks noGrp="1" noRot="1" noChangeAspect="1" noTextEdit="1"/>
          </p:cNvSpPr>
          <p:nvPr>
            <p:ph type="sldImg" idx="2"/>
          </p:nvPr>
        </p:nvSpPr>
        <p:spPr>
          <a:noFill/>
          <a:ln w="9525"/>
        </p:spPr>
      </p:sp>
      <p:sp>
        <p:nvSpPr>
          <p:cNvPr id="88068" name="Shape 546"/>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Shape 571"/>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90115" name="Shape 572"/>
          <p:cNvSpPr>
            <a:spLocks noGrp="1" noRot="1" noChangeAspect="1" noTextEdit="1"/>
          </p:cNvSpPr>
          <p:nvPr>
            <p:ph type="sldImg" idx="2"/>
          </p:nvPr>
        </p:nvSpPr>
        <p:spPr>
          <a:noFill/>
          <a:ln w="9525"/>
        </p:spPr>
      </p:sp>
      <p:sp>
        <p:nvSpPr>
          <p:cNvPr id="90116" name="Shape 573"/>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This slide is an</a:t>
            </a:r>
            <a:r>
              <a:rPr lang="en-US" baseline="0" dirty="0">
                <a:ea typeface="ＭＳ Ｐゴシック" pitchFamily="34" charset="-128"/>
              </a:rPr>
              <a:t> introduction to the next series of slides that deal with several miscellaneous Merit Badge myths and persistent sources of miss-understanding.</a:t>
            </a:r>
            <a:endParaRPr lang="en-US" dirty="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Shape 578"/>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92163" name="Shape 579"/>
          <p:cNvSpPr>
            <a:spLocks noGrp="1" noRot="1" noChangeAspect="1" noTextEdit="1"/>
          </p:cNvSpPr>
          <p:nvPr>
            <p:ph type="sldImg" idx="2"/>
          </p:nvPr>
        </p:nvSpPr>
        <p:spPr>
          <a:noFill/>
          <a:ln w="9525"/>
        </p:spPr>
      </p:sp>
      <p:sp>
        <p:nvSpPr>
          <p:cNvPr id="92164" name="Shape 580"/>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Shape 585"/>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94211" name="Shape 586"/>
          <p:cNvSpPr>
            <a:spLocks noGrp="1" noRot="1" noChangeAspect="1" noTextEdit="1"/>
          </p:cNvSpPr>
          <p:nvPr>
            <p:ph type="sldImg" idx="2"/>
          </p:nvPr>
        </p:nvSpPr>
        <p:spPr>
          <a:noFill/>
          <a:ln w="9525"/>
        </p:spPr>
      </p:sp>
      <p:sp>
        <p:nvSpPr>
          <p:cNvPr id="94212" name="Shape 587"/>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If a Scout is earning too many Merit Badges from one counselor, the unit leader may place a limit on how many can be earned from one counselor as long as the same limit is applied to all Scouts.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205"/>
          <p:cNvSpPr>
            <a:spLocks noGrp="1" noRot="1" noChangeAspect="1" noTextEdit="1"/>
          </p:cNvSpPr>
          <p:nvPr>
            <p:ph type="sldImg" idx="2"/>
          </p:nvPr>
        </p:nvSpPr>
        <p:spPr>
          <a:noFill/>
          <a:ln w="9525"/>
        </p:spPr>
      </p:sp>
      <p:sp>
        <p:nvSpPr>
          <p:cNvPr id="16387" name="Shape 206"/>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buClr>
                <a:srgbClr val="000000"/>
              </a:buClr>
              <a:buSzPct val="25000"/>
            </a:pPr>
            <a:r>
              <a:rPr lang="en-US" sz="1800" dirty="0">
                <a:ea typeface="ＭＳ Ｐゴシック" pitchFamily="34" charset="-128"/>
              </a:rPr>
              <a:t>Be sure to have the current version of the GTA</a:t>
            </a:r>
          </a:p>
          <a:p>
            <a:pPr eaLnBrk="1" hangingPunct="1">
              <a:spcBef>
                <a:spcPct val="0"/>
              </a:spcBef>
              <a:spcAft>
                <a:spcPts val="1200"/>
              </a:spcAft>
              <a:buClr>
                <a:srgbClr val="000000"/>
              </a:buClr>
              <a:buSzPct val="25000"/>
            </a:pPr>
            <a:r>
              <a:rPr lang="en-US" sz="1800" dirty="0">
                <a:ea typeface="ＭＳ Ｐゴシック" pitchFamily="34" charset="-128"/>
              </a:rPr>
              <a:t>No council, committee, district, unit or individual has the authority to add to, or subtract from, advancement requirements.</a:t>
            </a:r>
          </a:p>
          <a:p>
            <a:pPr eaLnBrk="1" hangingPunct="1">
              <a:spcBef>
                <a:spcPct val="0"/>
              </a:spcBef>
              <a:spcAft>
                <a:spcPts val="1200"/>
              </a:spcAft>
              <a:buClr>
                <a:srgbClr val="000000"/>
              </a:buClr>
              <a:buSzPct val="25000"/>
            </a:pPr>
            <a:r>
              <a:rPr lang="en-US" sz="1800" dirty="0">
                <a:ea typeface="ＭＳ Ｐゴシック" pitchFamily="34" charset="-128"/>
              </a:rPr>
              <a:t>Some limited exceptions involving youth members with disabilities – 10.0.0.0.</a:t>
            </a:r>
          </a:p>
          <a:p>
            <a:pPr eaLnBrk="1" hangingPunct="1">
              <a:spcBef>
                <a:spcPct val="0"/>
              </a:spcBef>
              <a:spcAft>
                <a:spcPts val="1200"/>
              </a:spcAft>
              <a:buClr>
                <a:srgbClr val="000000"/>
              </a:buClr>
              <a:buSzPct val="25000"/>
            </a:pPr>
            <a:r>
              <a:rPr lang="en-US" sz="1800" dirty="0">
                <a:ea typeface="ＭＳ Ｐゴシック" pitchFamily="34" charset="-128"/>
              </a:rPr>
              <a:t>Emphasize the must, should, can, etc.</a:t>
            </a:r>
          </a:p>
        </p:txBody>
      </p:sp>
      <p:sp>
        <p:nvSpPr>
          <p:cNvPr id="16388" name="Shape 207"/>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Shape 592"/>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96259" name="Shape 593"/>
          <p:cNvSpPr>
            <a:spLocks noGrp="1" noRot="1" noChangeAspect="1" noTextEdit="1"/>
          </p:cNvSpPr>
          <p:nvPr>
            <p:ph type="sldImg" idx="2"/>
          </p:nvPr>
        </p:nvSpPr>
        <p:spPr>
          <a:noFill/>
          <a:ln w="9525"/>
        </p:spPr>
      </p:sp>
      <p:sp>
        <p:nvSpPr>
          <p:cNvPr id="96260" name="Shape 594"/>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6" name="Shape 599"/>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98307" name="Shape 600"/>
          <p:cNvSpPr>
            <a:spLocks noGrp="1" noRot="1" noChangeAspect="1" noTextEdit="1"/>
          </p:cNvSpPr>
          <p:nvPr>
            <p:ph type="sldImg" idx="2"/>
          </p:nvPr>
        </p:nvSpPr>
        <p:spPr>
          <a:noFill/>
          <a:ln w="9525"/>
        </p:spPr>
      </p:sp>
      <p:sp>
        <p:nvSpPr>
          <p:cNvPr id="98308" name="Shape 601"/>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The council can set a local procedure about how many MB a counselor may counsel, but that must be consistently enforced.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4" name="Shape 606"/>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100355" name="Shape 607"/>
          <p:cNvSpPr>
            <a:spLocks noGrp="1" noRot="1" noChangeAspect="1" noTextEdit="1"/>
          </p:cNvSpPr>
          <p:nvPr>
            <p:ph type="sldImg" idx="2"/>
          </p:nvPr>
        </p:nvSpPr>
        <p:spPr>
          <a:noFill/>
          <a:ln w="9525"/>
        </p:spPr>
      </p:sp>
      <p:sp>
        <p:nvSpPr>
          <p:cNvPr id="100356" name="Shape 608"/>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dirty="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2" name="Shape 613"/>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102403" name="Shape 614"/>
          <p:cNvSpPr>
            <a:spLocks noGrp="1" noRot="1" noChangeAspect="1" noTextEdit="1"/>
          </p:cNvSpPr>
          <p:nvPr>
            <p:ph type="sldImg" idx="2"/>
          </p:nvPr>
        </p:nvSpPr>
        <p:spPr>
          <a:noFill/>
          <a:ln w="9525"/>
        </p:spPr>
      </p:sp>
      <p:sp>
        <p:nvSpPr>
          <p:cNvPr id="102404" name="Shape 615"/>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The council can establish procedures that define a specific number as to how many MB’s a Scout can take from the same counselor, but the process must be consistently applied.</a:t>
            </a:r>
          </a:p>
          <a:p>
            <a:pPr eaLnBrk="1" hangingPunct="1">
              <a:spcBef>
                <a:spcPct val="0"/>
              </a:spcBef>
            </a:pPr>
            <a:r>
              <a:rPr lang="en-US" dirty="0">
                <a:ea typeface="ＭＳ Ｐゴシック" pitchFamily="34" charset="-128"/>
              </a:rPr>
              <a:t>Same for units.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4450" name="Shape 620"/>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104451" name="Shape 621"/>
          <p:cNvSpPr>
            <a:spLocks noGrp="1" noRot="1" noChangeAspect="1" noTextEdit="1"/>
          </p:cNvSpPr>
          <p:nvPr>
            <p:ph type="sldImg" idx="2"/>
          </p:nvPr>
        </p:nvSpPr>
        <p:spPr>
          <a:noFill/>
          <a:ln w="9525"/>
        </p:spPr>
      </p:sp>
      <p:sp>
        <p:nvSpPr>
          <p:cNvPr id="104452" name="Shape 622"/>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8" name="Shape 627"/>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106499" name="Shape 628"/>
          <p:cNvSpPr>
            <a:spLocks noGrp="1" noRot="1" noChangeAspect="1" noTextEdit="1"/>
          </p:cNvSpPr>
          <p:nvPr>
            <p:ph type="sldImg" idx="2"/>
          </p:nvPr>
        </p:nvSpPr>
        <p:spPr>
          <a:noFill/>
          <a:ln w="9525"/>
        </p:spPr>
      </p:sp>
      <p:sp>
        <p:nvSpPr>
          <p:cNvPr id="106500" name="Shape 629"/>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6" name="Shape 634"/>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108547" name="Shape 635"/>
          <p:cNvSpPr>
            <a:spLocks noGrp="1" noRot="1" noChangeAspect="1" noTextEdit="1"/>
          </p:cNvSpPr>
          <p:nvPr>
            <p:ph type="sldImg" idx="2"/>
          </p:nvPr>
        </p:nvSpPr>
        <p:spPr>
          <a:noFill/>
          <a:ln w="9525"/>
        </p:spPr>
      </p:sp>
      <p:sp>
        <p:nvSpPr>
          <p:cNvPr id="108548" name="Shape 636"/>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4" name="Shape 641"/>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110595" name="Shape 642"/>
          <p:cNvSpPr>
            <a:spLocks noGrp="1" noRot="1" noChangeAspect="1" noTextEdit="1"/>
          </p:cNvSpPr>
          <p:nvPr>
            <p:ph type="sldImg" idx="2"/>
          </p:nvPr>
        </p:nvSpPr>
        <p:spPr>
          <a:noFill/>
          <a:ln w="9525"/>
        </p:spPr>
      </p:sp>
      <p:sp>
        <p:nvSpPr>
          <p:cNvPr id="110596" name="Shape 643"/>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Shape 648"/>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112643" name="Shape 649"/>
          <p:cNvSpPr>
            <a:spLocks noGrp="1" noRot="1" noChangeAspect="1" noTextEdit="1"/>
          </p:cNvSpPr>
          <p:nvPr>
            <p:ph type="sldImg" idx="2"/>
          </p:nvPr>
        </p:nvSpPr>
        <p:spPr>
          <a:noFill/>
          <a:ln w="9525"/>
        </p:spPr>
      </p:sp>
      <p:sp>
        <p:nvSpPr>
          <p:cNvPr id="112644" name="Shape 650"/>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0" name="Shape 655"/>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114691" name="Shape 656"/>
          <p:cNvSpPr>
            <a:spLocks noGrp="1" noRot="1" noChangeAspect="1" noTextEdit="1"/>
          </p:cNvSpPr>
          <p:nvPr>
            <p:ph type="sldImg" idx="2"/>
          </p:nvPr>
        </p:nvSpPr>
        <p:spPr>
          <a:noFill/>
          <a:ln w="9525"/>
        </p:spPr>
      </p:sp>
      <p:sp>
        <p:nvSpPr>
          <p:cNvPr id="114692" name="Shape 657"/>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Shape 246"/>
          <p:cNvSpPr>
            <a:spLocks noGrp="1" noRot="1" noChangeAspect="1" noTextEdit="1"/>
          </p:cNvSpPr>
          <p:nvPr>
            <p:ph type="sldImg" idx="2"/>
          </p:nvPr>
        </p:nvSpPr>
        <p:spPr>
          <a:noFill/>
          <a:ln w="9525"/>
        </p:spPr>
      </p:sp>
      <p:sp>
        <p:nvSpPr>
          <p:cNvPr id="22531" name="Shape 247"/>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This is a statement of ‘truth’, thus no real discussion is needed here.</a:t>
            </a:r>
          </a:p>
        </p:txBody>
      </p:sp>
      <p:sp>
        <p:nvSpPr>
          <p:cNvPr id="22532" name="Shape 248"/>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8" name="Shape 662"/>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116739" name="Shape 663"/>
          <p:cNvSpPr>
            <a:spLocks noGrp="1" noRot="1" noChangeAspect="1" noTextEdit="1"/>
          </p:cNvSpPr>
          <p:nvPr>
            <p:ph type="sldImg" idx="2"/>
          </p:nvPr>
        </p:nvSpPr>
        <p:spPr>
          <a:noFill/>
          <a:ln w="9525"/>
        </p:spPr>
      </p:sp>
      <p:sp>
        <p:nvSpPr>
          <p:cNvPr id="116740" name="Shape 664"/>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86" name="Shape 669"/>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118787" name="Shape 670"/>
          <p:cNvSpPr>
            <a:spLocks noGrp="1" noRot="1" noChangeAspect="1" noTextEdit="1"/>
          </p:cNvSpPr>
          <p:nvPr>
            <p:ph type="sldImg" idx="2"/>
          </p:nvPr>
        </p:nvSpPr>
        <p:spPr>
          <a:noFill/>
          <a:ln w="9525"/>
        </p:spPr>
      </p:sp>
      <p:sp>
        <p:nvSpPr>
          <p:cNvPr id="118788" name="Shape 671"/>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4" name="Shape 676"/>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120835" name="Shape 677"/>
          <p:cNvSpPr>
            <a:spLocks noGrp="1" noRot="1" noChangeAspect="1" noTextEdit="1"/>
          </p:cNvSpPr>
          <p:nvPr>
            <p:ph type="sldImg" idx="2"/>
          </p:nvPr>
        </p:nvSpPr>
        <p:spPr>
          <a:noFill/>
          <a:ln w="9525"/>
        </p:spPr>
      </p:sp>
      <p:sp>
        <p:nvSpPr>
          <p:cNvPr id="120836" name="Shape 678"/>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82" name="Shape 683"/>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122883" name="Shape 684"/>
          <p:cNvSpPr>
            <a:spLocks noGrp="1" noRot="1" noChangeAspect="1" noTextEdit="1"/>
          </p:cNvSpPr>
          <p:nvPr>
            <p:ph type="sldImg" idx="2"/>
          </p:nvPr>
        </p:nvSpPr>
        <p:spPr>
          <a:noFill/>
          <a:ln w="9525"/>
        </p:spPr>
      </p:sp>
      <p:sp>
        <p:nvSpPr>
          <p:cNvPr id="122884" name="Shape 685"/>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The current policies regarding youth protection are found in the Guide to Safe Scouting </a:t>
            </a:r>
            <a:r>
              <a:rPr lang="en-US" sz="1200" kern="1200" dirty="0">
                <a:solidFill>
                  <a:schemeClr val="tx1"/>
                </a:solidFill>
                <a:latin typeface="+mn-lt"/>
                <a:ea typeface="ＭＳ Ｐゴシック" charset="-128"/>
                <a:cs typeface="ＭＳ Ｐゴシック" charset="-128"/>
              </a:rPr>
              <a:t>(https://www.scouting.org/health-and-safety/gss/gss01/). Merit badge counseling has been revised to allow the second adult to be the parent of the Scout, even if they are </a:t>
            </a:r>
            <a:r>
              <a:rPr lang="en-US" sz="1200" kern="1200">
                <a:solidFill>
                  <a:schemeClr val="tx1"/>
                </a:solidFill>
                <a:latin typeface="+mn-lt"/>
                <a:ea typeface="ＭＳ Ｐゴシック" charset="-128"/>
                <a:cs typeface="ＭＳ Ｐゴシック" charset="-128"/>
              </a:rPr>
              <a:t>not a </a:t>
            </a:r>
            <a:r>
              <a:rPr lang="en-US" sz="1200" kern="1200" dirty="0">
                <a:solidFill>
                  <a:schemeClr val="tx1"/>
                </a:solidFill>
                <a:latin typeface="+mn-lt"/>
                <a:ea typeface="ＭＳ Ｐゴシック" charset="-128"/>
                <a:cs typeface="ＭＳ Ｐゴシック" charset="-128"/>
              </a:rPr>
              <a:t>registered adult leader. </a:t>
            </a:r>
          </a:p>
          <a:p>
            <a:pPr eaLnBrk="1" hangingPunct="1">
              <a:spcBef>
                <a:spcPct val="0"/>
              </a:spcBef>
            </a:pPr>
            <a:endParaRPr lang="en-US" sz="1200" kern="1200" dirty="0">
              <a:solidFill>
                <a:schemeClr val="tx1"/>
              </a:solidFill>
              <a:latin typeface="+mn-lt"/>
              <a:ea typeface="ＭＳ Ｐゴシック" charset="-128"/>
              <a:cs typeface="ＭＳ Ｐゴシック" charset="-128"/>
            </a:endParaRPr>
          </a:p>
          <a:p>
            <a:pPr eaLnBrk="1" hangingPunct="1">
              <a:spcBef>
                <a:spcPct val="0"/>
              </a:spcBef>
            </a:pPr>
            <a:r>
              <a:rPr lang="en-US" sz="1200" kern="1200" dirty="0">
                <a:solidFill>
                  <a:schemeClr val="tx1"/>
                </a:solidFill>
                <a:latin typeface="+mn-lt"/>
                <a:ea typeface="ＭＳ Ｐゴシック" charset="-128"/>
                <a:cs typeface="ＭＳ Ｐゴシック" charset="-128"/>
              </a:rPr>
              <a:t>See the FAQ’s at https://www.scouting.org/health-and-safety/yp-faqs/#as.</a:t>
            </a:r>
          </a:p>
          <a:p>
            <a:pPr eaLnBrk="1" hangingPunct="1">
              <a:spcBef>
                <a:spcPct val="0"/>
              </a:spcBef>
            </a:pPr>
            <a:endParaRPr lang="en-US" sz="1200" kern="1200" dirty="0">
              <a:solidFill>
                <a:schemeClr val="tx1"/>
              </a:solidFill>
              <a:latin typeface="+mn-lt"/>
              <a:ea typeface="ＭＳ Ｐゴシック" charset="-128"/>
            </a:endParaRPr>
          </a:p>
          <a:p>
            <a:r>
              <a:rPr lang="en-US" b="1" dirty="0"/>
              <a:t>Q:  The Barriers to Abuse say that there must be two registered adults present for all Scouting activities and meetings.  Does that include merit badge counseling? Fund-raising events?</a:t>
            </a:r>
            <a:endParaRPr lang="en-US" dirty="0"/>
          </a:p>
          <a:p>
            <a:r>
              <a:rPr lang="en-US" b="1" dirty="0"/>
              <a:t>A.</a:t>
            </a:r>
            <a:r>
              <a:rPr lang="en-US" dirty="0"/>
              <a:t> Yes. However, the parent or legal guardian of the Scout may serve as the second adult. This parent or legal guardian does not have to be a registered leader.</a:t>
            </a:r>
          </a:p>
          <a:p>
            <a:pPr eaLnBrk="1" hangingPunct="1">
              <a:spcBef>
                <a:spcPct val="0"/>
              </a:spcBef>
            </a:pPr>
            <a:endParaRPr lang="en-US" dirty="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4930" name="Shape 690"/>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124931" name="Shape 691"/>
          <p:cNvSpPr>
            <a:spLocks noGrp="1" noRot="1" noChangeAspect="1" noTextEdit="1"/>
          </p:cNvSpPr>
          <p:nvPr>
            <p:ph type="sldImg" idx="2"/>
          </p:nvPr>
        </p:nvSpPr>
        <p:spPr>
          <a:noFill/>
          <a:ln w="9525"/>
        </p:spPr>
      </p:sp>
      <p:sp>
        <p:nvSpPr>
          <p:cNvPr id="124932" name="Shape 692"/>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8" name="Shape 697"/>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126979" name="Shape 698"/>
          <p:cNvSpPr>
            <a:spLocks noGrp="1" noRot="1" noChangeAspect="1" noTextEdit="1"/>
          </p:cNvSpPr>
          <p:nvPr>
            <p:ph type="sldImg" idx="2"/>
          </p:nvPr>
        </p:nvSpPr>
        <p:spPr>
          <a:noFill/>
          <a:ln w="9525"/>
        </p:spPr>
      </p:sp>
      <p:sp>
        <p:nvSpPr>
          <p:cNvPr id="126980" name="Shape 699"/>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9026" name="Shape 711"/>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129027" name="Shape 712"/>
          <p:cNvSpPr>
            <a:spLocks noGrp="1" noRot="1" noChangeAspect="1" noTextEdit="1"/>
          </p:cNvSpPr>
          <p:nvPr>
            <p:ph type="sldImg" idx="2"/>
          </p:nvPr>
        </p:nvSpPr>
        <p:spPr>
          <a:noFill/>
          <a:ln w="9525"/>
        </p:spPr>
      </p:sp>
      <p:sp>
        <p:nvSpPr>
          <p:cNvPr id="129028" name="Shape 713"/>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1074" name="Shape 711"/>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131075" name="Shape 712"/>
          <p:cNvSpPr>
            <a:spLocks noGrp="1" noRot="1" noChangeAspect="1" noTextEdit="1"/>
          </p:cNvSpPr>
          <p:nvPr>
            <p:ph type="sldImg" idx="2"/>
          </p:nvPr>
        </p:nvSpPr>
        <p:spPr>
          <a:noFill/>
          <a:ln w="9525"/>
        </p:spPr>
      </p:sp>
      <p:sp>
        <p:nvSpPr>
          <p:cNvPr id="131076" name="Shape 713"/>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22" name="Shape 718"/>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133123" name="Shape 719"/>
          <p:cNvSpPr>
            <a:spLocks noGrp="1" noRot="1" noChangeAspect="1" noTextEdit="1"/>
          </p:cNvSpPr>
          <p:nvPr>
            <p:ph type="sldImg" idx="2"/>
          </p:nvPr>
        </p:nvSpPr>
        <p:spPr>
          <a:noFill/>
          <a:ln w="9525"/>
        </p:spPr>
      </p:sp>
      <p:sp>
        <p:nvSpPr>
          <p:cNvPr id="133124" name="Shape 720"/>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5170" name="Shape 725"/>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Times New Roman" pitchFamily="18" charset="0"/>
              <a:buNone/>
            </a:pPr>
            <a:r>
              <a:rPr lang="en-US" sz="1200">
                <a:latin typeface="Times New Roman" pitchFamily="18" charset="0"/>
                <a:cs typeface="Times New Roman" pitchFamily="18" charset="0"/>
                <a:sym typeface="Times New Roman" pitchFamily="18" charset="0"/>
              </a:rPr>
              <a:t>*</a:t>
            </a:r>
          </a:p>
        </p:txBody>
      </p:sp>
      <p:sp>
        <p:nvSpPr>
          <p:cNvPr id="135171" name="Shape 726"/>
          <p:cNvSpPr>
            <a:spLocks noGrp="1" noRot="1" noChangeAspect="1" noTextEdit="1"/>
          </p:cNvSpPr>
          <p:nvPr>
            <p:ph type="sldImg" idx="2"/>
          </p:nvPr>
        </p:nvSpPr>
        <p:spPr>
          <a:noFill/>
          <a:ln w="9525"/>
        </p:spPr>
      </p:sp>
      <p:sp>
        <p:nvSpPr>
          <p:cNvPr id="135172" name="Shape 727"/>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They may continue working on a merit badge they have started before it was discontinued.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Shape 256"/>
          <p:cNvSpPr>
            <a:spLocks noGrp="1" noRot="1" noChangeAspect="1" noTextEdit="1"/>
          </p:cNvSpPr>
          <p:nvPr>
            <p:ph type="sldImg" idx="2"/>
          </p:nvPr>
        </p:nvSpPr>
        <p:spPr>
          <a:noFill/>
          <a:ln w="9525"/>
        </p:spPr>
      </p:sp>
      <p:sp>
        <p:nvSpPr>
          <p:cNvPr id="24579" name="Shape 257"/>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sz="1800" dirty="0">
                <a:ea typeface="ＭＳ Ｐゴシック" pitchFamily="34" charset="-128"/>
              </a:rPr>
              <a:t>The Scout program and advancement is based on education!</a:t>
            </a:r>
          </a:p>
          <a:p>
            <a:pPr eaLnBrk="1" hangingPunct="1">
              <a:spcBef>
                <a:spcPct val="0"/>
              </a:spcBef>
            </a:pPr>
            <a:r>
              <a:rPr lang="en-US" sz="1800" dirty="0">
                <a:ea typeface="ＭＳ Ｐゴシック" pitchFamily="34" charset="-128"/>
              </a:rPr>
              <a:t>Advancement is only one of eight methods and thus is not an end in itself, but a means to an end.</a:t>
            </a:r>
          </a:p>
          <a:p>
            <a:pPr eaLnBrk="1" hangingPunct="1">
              <a:spcBef>
                <a:spcPct val="0"/>
              </a:spcBef>
            </a:pPr>
            <a:r>
              <a:rPr lang="en-US" sz="1800" dirty="0">
                <a:ea typeface="ＭＳ Ｐゴシック" pitchFamily="34" charset="-128"/>
              </a:rPr>
              <a:t>Experiential learning is based on the doing of activities that are the natural outcome of a units well-rounded program.</a:t>
            </a:r>
          </a:p>
          <a:p>
            <a:pPr eaLnBrk="1" hangingPunct="1">
              <a:spcBef>
                <a:spcPct val="0"/>
              </a:spcBef>
            </a:pPr>
            <a:r>
              <a:rPr lang="en-US" sz="1800" dirty="0">
                <a:ea typeface="ＭＳ Ｐゴシック" pitchFamily="34" charset="-128"/>
              </a:rPr>
              <a:t>The goal is total well - rounded development of the youth who then are able to exhibit responsibility, self-reliance, and caring for themselves and others.</a:t>
            </a:r>
          </a:p>
          <a:p>
            <a:pPr eaLnBrk="1" hangingPunct="1">
              <a:spcBef>
                <a:spcPct val="0"/>
              </a:spcBef>
            </a:pPr>
            <a:r>
              <a:rPr lang="en-US" sz="1800" dirty="0">
                <a:ea typeface="ＭＳ Ｐゴシック" pitchFamily="34" charset="-128"/>
              </a:rPr>
              <a:t>Review the BSA Mission statement, on the inside cover of the GTA, briefly with attendees.</a:t>
            </a:r>
          </a:p>
          <a:p>
            <a:pPr eaLnBrk="1" hangingPunct="1">
              <a:spcBef>
                <a:spcPct val="0"/>
              </a:spcBef>
            </a:pPr>
            <a:endParaRPr lang="en-US" sz="1800" dirty="0">
              <a:ea typeface="ＭＳ Ｐゴシック" pitchFamily="34" charset="-128"/>
            </a:endParaRPr>
          </a:p>
          <a:p>
            <a:pPr eaLnBrk="1" hangingPunct="1">
              <a:spcBef>
                <a:spcPct val="0"/>
              </a:spcBef>
            </a:pPr>
            <a:endParaRPr lang="en-US" sz="1800" dirty="0">
              <a:ea typeface="ＭＳ Ｐゴシック" pitchFamily="34" charset="-128"/>
            </a:endParaRPr>
          </a:p>
          <a:p>
            <a:pPr eaLnBrk="1" hangingPunct="1">
              <a:spcBef>
                <a:spcPct val="0"/>
              </a:spcBef>
            </a:pPr>
            <a:endParaRPr lang="en-US" sz="1800" dirty="0">
              <a:ea typeface="ＭＳ Ｐゴシック" pitchFamily="34" charset="-128"/>
            </a:endParaRPr>
          </a:p>
        </p:txBody>
      </p:sp>
      <p:sp>
        <p:nvSpPr>
          <p:cNvPr id="24580" name="Shape 258"/>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7218" name="Shape 732"/>
          <p:cNvSpPr>
            <a:spLocks noGrp="1" noRot="1" noChangeAspect="1" noTextEdit="1"/>
          </p:cNvSpPr>
          <p:nvPr>
            <p:ph type="sldImg" idx="2"/>
          </p:nvPr>
        </p:nvSpPr>
        <p:spPr>
          <a:noFill/>
          <a:ln w="9525"/>
        </p:spPr>
      </p:sp>
      <p:sp>
        <p:nvSpPr>
          <p:cNvPr id="137219" name="Shape 733"/>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A BOR is a guaranteed right if a Scout believes they have fulfilled the necessary requirements. That a Scout gets a board does not guarantee that they will be approved.</a:t>
            </a:r>
          </a:p>
        </p:txBody>
      </p:sp>
      <p:sp>
        <p:nvSpPr>
          <p:cNvPr id="137220" name="Shape 734"/>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9266" name="Shape 739"/>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139267" name="Shape 740"/>
          <p:cNvSpPr>
            <a:spLocks noGrp="1" noRot="1" noChangeAspect="1" noTextEdit="1"/>
          </p:cNvSpPr>
          <p:nvPr>
            <p:ph type="sldImg" idx="2"/>
          </p:nvPr>
        </p:nvSpPr>
        <p:spPr>
          <a:noFill/>
          <a:ln w="9525"/>
        </p:spPr>
      </p:sp>
      <p:sp>
        <p:nvSpPr>
          <p:cNvPr id="139268" name="Shape 741"/>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39269" name="Shape 742"/>
          <p:cNvSpPr txBox="1">
            <a:spLocks noChangeArrowheads="1"/>
          </p:cNvSpPr>
          <p:nvPr/>
        </p:nvSpPr>
        <p:spPr bwMode="auto">
          <a:xfrm>
            <a:off x="0" y="8685213"/>
            <a:ext cx="2971800" cy="457200"/>
          </a:xfrm>
          <a:prstGeom prst="rect">
            <a:avLst/>
          </a:prstGeom>
          <a:noFill/>
          <a:ln w="9525">
            <a:noFill/>
            <a:miter lim="800000"/>
            <a:headEnd/>
            <a:tailEnd/>
          </a:ln>
        </p:spPr>
        <p:txBody>
          <a:bodyPr lIns="91425" tIns="45700" rIns="91425" bIns="45700" anchor="b"/>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1314" name="Shape 749"/>
          <p:cNvSpPr>
            <a:spLocks noGrp="1" noRot="1" noChangeAspect="1" noTextEdit="1"/>
          </p:cNvSpPr>
          <p:nvPr>
            <p:ph type="sldImg" idx="2"/>
          </p:nvPr>
        </p:nvSpPr>
        <p:spPr>
          <a:noFill/>
          <a:ln w="9525"/>
        </p:spPr>
      </p:sp>
      <p:sp>
        <p:nvSpPr>
          <p:cNvPr id="141315" name="Shape 750"/>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sz="1800">
                <a:ea typeface="ＭＳ Ｐゴシック" pitchFamily="34" charset="-128"/>
              </a:rPr>
              <a:t>These points speak for themselves. Review and move on.</a:t>
            </a:r>
          </a:p>
          <a:p>
            <a:pPr eaLnBrk="1" hangingPunct="1">
              <a:spcBef>
                <a:spcPct val="0"/>
              </a:spcBef>
            </a:pPr>
            <a:endParaRPr lang="en-US" sz="1800">
              <a:ea typeface="ＭＳ Ｐゴシック" pitchFamily="34" charset="-128"/>
            </a:endParaRPr>
          </a:p>
        </p:txBody>
      </p:sp>
      <p:sp>
        <p:nvSpPr>
          <p:cNvPr id="141316" name="Shape 751"/>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62" name="Shape 756"/>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143363" name="Shape 757"/>
          <p:cNvSpPr>
            <a:spLocks noGrp="1" noRot="1" noChangeAspect="1" noTextEdit="1"/>
          </p:cNvSpPr>
          <p:nvPr>
            <p:ph type="sldImg" idx="2"/>
          </p:nvPr>
        </p:nvSpPr>
        <p:spPr>
          <a:noFill/>
          <a:ln w="9525"/>
        </p:spPr>
      </p:sp>
      <p:sp>
        <p:nvSpPr>
          <p:cNvPr id="143364" name="Shape 758"/>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If parents challenge their exclusion from the board room and insist on being present, they must be allowed in as observers who sit in the back of the room, but have no role in the board. However, they must be counseled that their presence can change the discussion dynamics and can change how their Scout addresses questions, and that the opportunity to further self-reliance and courage may be lessened.</a:t>
            </a:r>
          </a:p>
        </p:txBody>
      </p:sp>
      <p:sp>
        <p:nvSpPr>
          <p:cNvPr id="143365" name="Shape 759"/>
          <p:cNvSpPr txBox="1">
            <a:spLocks noChangeArrowheads="1"/>
          </p:cNvSpPr>
          <p:nvPr/>
        </p:nvSpPr>
        <p:spPr bwMode="auto">
          <a:xfrm>
            <a:off x="0" y="8685213"/>
            <a:ext cx="2971800" cy="457200"/>
          </a:xfrm>
          <a:prstGeom prst="rect">
            <a:avLst/>
          </a:prstGeom>
          <a:noFill/>
          <a:ln w="9525">
            <a:noFill/>
            <a:miter lim="800000"/>
            <a:headEnd/>
            <a:tailEnd/>
          </a:ln>
        </p:spPr>
        <p:txBody>
          <a:bodyPr lIns="91425" tIns="45700" rIns="91425" bIns="45700" anchor="b"/>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5410" name="Shape 764"/>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145411" name="Shape 765"/>
          <p:cNvSpPr>
            <a:spLocks noGrp="1" noRot="1" noChangeAspect="1" noTextEdit="1"/>
          </p:cNvSpPr>
          <p:nvPr>
            <p:ph type="sldImg" idx="2"/>
          </p:nvPr>
        </p:nvSpPr>
        <p:spPr>
          <a:noFill/>
          <a:ln w="9525"/>
        </p:spPr>
      </p:sp>
      <p:sp>
        <p:nvSpPr>
          <p:cNvPr id="145412" name="Shape 766"/>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If it is determined that a Scout can complete necessary requirements before their 18</a:t>
            </a:r>
            <a:r>
              <a:rPr lang="en-US" baseline="30000" dirty="0">
                <a:ea typeface="ＭＳ Ｐゴシック" pitchFamily="34" charset="-128"/>
              </a:rPr>
              <a:t>th</a:t>
            </a:r>
            <a:r>
              <a:rPr lang="en-US" dirty="0">
                <a:ea typeface="ＭＳ Ｐゴシック" pitchFamily="34" charset="-128"/>
              </a:rPr>
              <a:t> birthday and just needs some additional time to do so, the board can adjourn and reconvene at a later date as long as the youth agrees to the conditions. If candidate does not agree, the board must make a decision at that time.</a:t>
            </a:r>
          </a:p>
        </p:txBody>
      </p:sp>
      <p:sp>
        <p:nvSpPr>
          <p:cNvPr id="145413" name="Shape 767"/>
          <p:cNvSpPr txBox="1">
            <a:spLocks noChangeArrowheads="1"/>
          </p:cNvSpPr>
          <p:nvPr/>
        </p:nvSpPr>
        <p:spPr bwMode="auto">
          <a:xfrm>
            <a:off x="0" y="8685213"/>
            <a:ext cx="2971800" cy="457200"/>
          </a:xfrm>
          <a:prstGeom prst="rect">
            <a:avLst/>
          </a:prstGeom>
          <a:noFill/>
          <a:ln w="9525">
            <a:noFill/>
            <a:miter lim="800000"/>
            <a:headEnd/>
            <a:tailEnd/>
          </a:ln>
        </p:spPr>
        <p:txBody>
          <a:bodyPr lIns="91425" tIns="45700" rIns="91425" bIns="45700" anchor="b"/>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p:cNvSpPr>
          <p:nvPr>
            <p:ph type="sldImg"/>
          </p:nvPr>
        </p:nvSpPr>
        <p:spPr>
          <a:ln/>
        </p:spPr>
      </p:sp>
      <p:sp>
        <p:nvSpPr>
          <p:cNvPr id="147459" name="Notes Placeholder 2"/>
          <p:cNvSpPr txBox="1">
            <a:spLocks noGrp="1"/>
          </p:cNvSpPr>
          <p:nvPr>
            <p:ph type="body" idx="1"/>
          </p:nvPr>
        </p:nvSpPr>
        <p:spPr bwMode="auto">
          <a:noFill/>
        </p:spPr>
        <p:txBody>
          <a:bodyPr vert="horz" wrap="square" numCol="1" compatLnSpc="1">
            <a:prstTxWarp prst="textNoShape">
              <a:avLst/>
            </a:prstTxWarp>
          </a:bodyPr>
          <a:lstStyle/>
          <a:p>
            <a:pPr>
              <a:spcBef>
                <a:spcPct val="0"/>
              </a:spcBef>
            </a:pPr>
            <a:r>
              <a:rPr lang="en-US" dirty="0">
                <a:ea typeface="ＭＳ Ｐゴシック" pitchFamily="34" charset="-128"/>
              </a:rPr>
              <a:t>In reference to the last point on this slide it is important to review points 1-6 in section 8.0.1.6. If time is available in the session then do this. If not, refer the participants to these points and move on.</a:t>
            </a:r>
          </a:p>
        </p:txBody>
      </p:sp>
      <p:sp>
        <p:nvSpPr>
          <p:cNvPr id="147460" name="Slide Number Placeholder 3"/>
          <p:cNvSpPr>
            <a:spLocks noGrp="1"/>
          </p:cNvSpPr>
          <p:nvPr>
            <p:ph type="sldNum" sz="quarter" idx="12"/>
          </p:nvPr>
        </p:nvSpPr>
        <p:spPr>
          <a:noFill/>
        </p:spPr>
        <p:txBody>
          <a:bodyPr/>
          <a:lstStyle/>
          <a:p>
            <a:endParaRPr lang="en-US">
              <a:latin typeface="Arial" pitchFamily="34" charset="0"/>
              <a:cs typeface="Arial" pitchFamily="34" charset="0"/>
              <a:sym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9506" name="Shape 774"/>
          <p:cNvSpPr>
            <a:spLocks noGrp="1" noRot="1" noChangeAspect="1" noTextEdit="1"/>
          </p:cNvSpPr>
          <p:nvPr>
            <p:ph type="sldImg" idx="2"/>
          </p:nvPr>
        </p:nvSpPr>
        <p:spPr>
          <a:noFill/>
          <a:ln w="9525"/>
        </p:spPr>
      </p:sp>
      <p:sp>
        <p:nvSpPr>
          <p:cNvPr id="149507" name="Shape 775"/>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sz="1800" dirty="0">
                <a:ea typeface="ＭＳ Ｐゴシック" pitchFamily="34" charset="-128"/>
              </a:rPr>
              <a:t>The points on this slide are very clear but may be further clarified if needed. </a:t>
            </a:r>
          </a:p>
          <a:p>
            <a:pPr eaLnBrk="1" hangingPunct="1">
              <a:spcBef>
                <a:spcPct val="0"/>
              </a:spcBef>
            </a:pPr>
            <a:endParaRPr lang="en-US" sz="1800" dirty="0">
              <a:ea typeface="ＭＳ Ｐゴシック" pitchFamily="34" charset="-128"/>
            </a:endParaRPr>
          </a:p>
          <a:p>
            <a:pPr eaLnBrk="1" hangingPunct="1">
              <a:spcBef>
                <a:spcPct val="0"/>
              </a:spcBef>
            </a:pPr>
            <a:endParaRPr lang="en-US" sz="1800" dirty="0">
              <a:ea typeface="ＭＳ Ｐゴシック" pitchFamily="34" charset="-128"/>
            </a:endParaRPr>
          </a:p>
        </p:txBody>
      </p:sp>
      <p:sp>
        <p:nvSpPr>
          <p:cNvPr id="149508" name="Shape 776"/>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1554" name="Shape 781"/>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151555" name="Shape 782"/>
          <p:cNvSpPr>
            <a:spLocks noGrp="1" noRot="1" noChangeAspect="1" noTextEdit="1"/>
          </p:cNvSpPr>
          <p:nvPr>
            <p:ph type="sldImg" idx="2"/>
          </p:nvPr>
        </p:nvSpPr>
        <p:spPr>
          <a:noFill/>
          <a:ln w="9525"/>
        </p:spPr>
      </p:sp>
      <p:sp>
        <p:nvSpPr>
          <p:cNvPr id="151556" name="Shape 783"/>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For the council approval beyond 3 months the candidate needs to attach to the application a letter explaining the delay. However, regardless of the reason for the delay, a board of review shall not be denied (8.0.0.2)</a:t>
            </a:r>
          </a:p>
          <a:p>
            <a:pPr eaLnBrk="1" hangingPunct="1">
              <a:spcBef>
                <a:spcPct val="0"/>
              </a:spcBef>
            </a:pPr>
            <a:r>
              <a:rPr lang="en-US" dirty="0">
                <a:ea typeface="ＭＳ Ｐゴシック" pitchFamily="34" charset="-128"/>
              </a:rPr>
              <a:t>For a delay beyond 6 months the candidate must file a letter with the national office explaining the reasons for the delay. This is processed through the local council and sent to the national office with a position statement by the Scout Executive or the council advancement committee.</a:t>
            </a:r>
          </a:p>
        </p:txBody>
      </p:sp>
      <p:sp>
        <p:nvSpPr>
          <p:cNvPr id="151557" name="Shape 784"/>
          <p:cNvSpPr txBox="1">
            <a:spLocks noChangeArrowheads="1"/>
          </p:cNvSpPr>
          <p:nvPr/>
        </p:nvSpPr>
        <p:spPr bwMode="auto">
          <a:xfrm>
            <a:off x="0" y="8685213"/>
            <a:ext cx="2971800" cy="457200"/>
          </a:xfrm>
          <a:prstGeom prst="rect">
            <a:avLst/>
          </a:prstGeom>
          <a:noFill/>
          <a:ln w="9525">
            <a:noFill/>
            <a:miter lim="800000"/>
            <a:headEnd/>
            <a:tailEnd/>
          </a:ln>
        </p:spPr>
        <p:txBody>
          <a:bodyPr lIns="91425" tIns="45700" rIns="91425" bIns="45700" anchor="b"/>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02" name="Shape 789"/>
          <p:cNvSpPr>
            <a:spLocks noGrp="1" noRot="1" noChangeAspect="1" noTextEdit="1"/>
          </p:cNvSpPr>
          <p:nvPr>
            <p:ph type="sldImg" idx="2"/>
          </p:nvPr>
        </p:nvSpPr>
        <p:spPr>
          <a:noFill/>
          <a:ln w="9525"/>
        </p:spPr>
      </p:sp>
      <p:sp>
        <p:nvSpPr>
          <p:cNvPr id="153603" name="Shape 790"/>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Though it should be rare, such a request may be denied if it is deemed frivolous, or concerns about the units inability to conduct a fair hearing are deemed invalid.</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A unit Leader conference cannot be denied (GTA 4.2.3.5)</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Procedures for a board of review under disputed circumstances are the same as for any Eagle Scout board.</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Videoconferencing for this type of board follows the same process as outlined in section 8.0.1.6</a:t>
            </a:r>
          </a:p>
        </p:txBody>
      </p:sp>
      <p:sp>
        <p:nvSpPr>
          <p:cNvPr id="153604" name="Shape 791"/>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5650" name="Shape 811"/>
          <p:cNvSpPr>
            <a:spLocks noGrp="1" noRot="1" noChangeAspect="1" noTextEdit="1"/>
          </p:cNvSpPr>
          <p:nvPr>
            <p:ph type="sldImg" idx="2"/>
          </p:nvPr>
        </p:nvSpPr>
        <p:spPr>
          <a:noFill/>
          <a:ln w="9525"/>
        </p:spPr>
      </p:sp>
      <p:sp>
        <p:nvSpPr>
          <p:cNvPr id="155651" name="Shape 812"/>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Procedures</a:t>
            </a:r>
            <a:r>
              <a:rPr lang="en-US" baseline="0" dirty="0">
                <a:ea typeface="ＭＳ Ｐゴシック" pitchFamily="34" charset="-128"/>
              </a:rPr>
              <a:t> for the Quartermaster rank appeal can be found in the GTA 4.4.2.8. The Summit Award appeal procedures can be found in the GTA 8.0.5.5, which points to the Eagle Scout rank appeal procedures in the </a:t>
            </a:r>
            <a:r>
              <a:rPr lang="en-US" i="1" baseline="0" dirty="0">
                <a:ea typeface="ＭＳ Ｐゴシック" pitchFamily="34" charset="-128"/>
              </a:rPr>
              <a:t>GTA </a:t>
            </a:r>
            <a:r>
              <a:rPr lang="en-US" baseline="0" dirty="0">
                <a:ea typeface="ＭＳ Ｐゴシック" pitchFamily="34" charset="-128"/>
              </a:rPr>
              <a:t>topics 8.0.4.0 to 8.0.4.2. </a:t>
            </a:r>
            <a:endParaRPr lang="en-US" dirty="0">
              <a:ea typeface="ＭＳ Ｐゴシック" pitchFamily="34" charset="-128"/>
            </a:endParaRPr>
          </a:p>
        </p:txBody>
      </p:sp>
      <p:sp>
        <p:nvSpPr>
          <p:cNvPr id="155652" name="Shape 813"/>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263"/>
          <p:cNvSpPr>
            <a:spLocks noGrp="1" noRot="1" noChangeAspect="1" noTextEdit="1"/>
          </p:cNvSpPr>
          <p:nvPr>
            <p:ph type="sldImg" idx="2"/>
          </p:nvPr>
        </p:nvSpPr>
        <p:spPr>
          <a:noFill/>
          <a:ln w="9525"/>
        </p:spPr>
      </p:sp>
      <p:sp>
        <p:nvSpPr>
          <p:cNvPr id="26627" name="Shape 264"/>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This is a partial list of possible duties. For a complete list see section 3 in the </a:t>
            </a:r>
            <a:r>
              <a:rPr lang="en-US" i="1" dirty="0">
                <a:ea typeface="ＭＳ Ｐゴシック" pitchFamily="34" charset="-128"/>
              </a:rPr>
              <a:t>GTA</a:t>
            </a:r>
            <a:r>
              <a:rPr lang="en-US" dirty="0">
                <a:ea typeface="ＭＳ Ｐゴシック" pitchFamily="34" charset="-128"/>
              </a:rPr>
              <a:t>.</a:t>
            </a:r>
          </a:p>
          <a:p>
            <a:pPr eaLnBrk="1" hangingPunct="1">
              <a:spcBef>
                <a:spcPct val="0"/>
              </a:spcBef>
            </a:pPr>
            <a:r>
              <a:rPr lang="en-US" dirty="0">
                <a:ea typeface="ＭＳ Ｐゴシック" pitchFamily="34" charset="-128"/>
              </a:rPr>
              <a:t>Review each of these points very briefly and answer any questions.</a:t>
            </a:r>
          </a:p>
        </p:txBody>
      </p:sp>
      <p:sp>
        <p:nvSpPr>
          <p:cNvPr id="26628" name="Shape 265"/>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7698" name="Shape 818"/>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157699" name="Shape 819"/>
          <p:cNvSpPr>
            <a:spLocks noGrp="1" noRot="1" noChangeAspect="1" noTextEdit="1"/>
          </p:cNvSpPr>
          <p:nvPr>
            <p:ph type="sldImg" idx="2"/>
          </p:nvPr>
        </p:nvSpPr>
        <p:spPr>
          <a:noFill/>
          <a:ln w="9525"/>
        </p:spPr>
      </p:sp>
      <p:sp>
        <p:nvSpPr>
          <p:cNvPr id="157700" name="Shape 820"/>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sz="1800" dirty="0">
              <a:ea typeface="ＭＳ Ｐゴシック" pitchFamily="34" charset="-128"/>
            </a:endParaRPr>
          </a:p>
          <a:p>
            <a:pPr eaLnBrk="1" hangingPunct="1">
              <a:spcBef>
                <a:spcPct val="0"/>
              </a:spcBef>
            </a:pPr>
            <a:endParaRPr lang="en-US" sz="1800" dirty="0">
              <a:ea typeface="ＭＳ Ｐゴシック" pitchFamily="34" charset="-128"/>
            </a:endParaRPr>
          </a:p>
          <a:p>
            <a:pPr eaLnBrk="1" hangingPunct="1">
              <a:spcBef>
                <a:spcPct val="0"/>
              </a:spcBef>
              <a:buSzPct val="25000"/>
            </a:pPr>
            <a:r>
              <a:rPr lang="en-US" sz="1800" dirty="0">
                <a:ea typeface="ＭＳ Ｐゴシック" pitchFamily="34" charset="-128"/>
              </a:rPr>
              <a:t>Appeals do not apply</a:t>
            </a:r>
            <a:r>
              <a:rPr lang="en-US" sz="1800" baseline="0" dirty="0">
                <a:ea typeface="ＭＳ Ｐゴシック" pitchFamily="34" charset="-128"/>
              </a:rPr>
              <a:t> to</a:t>
            </a:r>
            <a:r>
              <a:rPr lang="en-US" sz="1800" dirty="0">
                <a:ea typeface="ＭＳ Ｐゴシック" pitchFamily="34" charset="-128"/>
              </a:rPr>
              <a:t> project proposals, lower ranks, or</a:t>
            </a:r>
            <a:r>
              <a:rPr lang="en-US" sz="1800" baseline="0" dirty="0">
                <a:ea typeface="ＭＳ Ｐゴシック" pitchFamily="34" charset="-128"/>
              </a:rPr>
              <a:t> </a:t>
            </a:r>
            <a:r>
              <a:rPr lang="en-US" sz="1800" dirty="0">
                <a:ea typeface="ＭＳ Ｐゴシック" pitchFamily="34" charset="-128"/>
              </a:rPr>
              <a:t> palms.</a:t>
            </a:r>
          </a:p>
        </p:txBody>
      </p:sp>
      <p:sp>
        <p:nvSpPr>
          <p:cNvPr id="157701" name="Shape 821"/>
          <p:cNvSpPr txBox="1">
            <a:spLocks noChangeArrowheads="1"/>
          </p:cNvSpPr>
          <p:nvPr/>
        </p:nvSpPr>
        <p:spPr bwMode="auto">
          <a:xfrm>
            <a:off x="0" y="8685213"/>
            <a:ext cx="2971800" cy="457200"/>
          </a:xfrm>
          <a:prstGeom prst="rect">
            <a:avLst/>
          </a:prstGeom>
          <a:noFill/>
          <a:ln w="9525">
            <a:noFill/>
            <a:miter lim="800000"/>
            <a:headEnd/>
            <a:tailEnd/>
          </a:ln>
        </p:spPr>
        <p:txBody>
          <a:bodyPr lIns="91425" tIns="45700" rIns="91425" bIns="45700" anchor="b"/>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6" name="Shape 826"/>
          <p:cNvSpPr>
            <a:spLocks noGrp="1" noRot="1" noChangeAspect="1" noTextEdit="1"/>
          </p:cNvSpPr>
          <p:nvPr>
            <p:ph type="sldImg" idx="2"/>
          </p:nvPr>
        </p:nvSpPr>
        <p:spPr>
          <a:noFill/>
          <a:ln w="9525"/>
        </p:spPr>
      </p:sp>
      <p:sp>
        <p:nvSpPr>
          <p:cNvPr id="159747" name="Shape 827"/>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This is not another board of review and focuses specifically on the issues that brought about the rejection at the lower level. A majority vote is sufficient for a decision.</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A decision in favor of the Scout at any level of the process is final.</a:t>
            </a:r>
          </a:p>
        </p:txBody>
      </p:sp>
      <p:sp>
        <p:nvSpPr>
          <p:cNvPr id="159748" name="Shape 828"/>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1794" name="Shape 833"/>
          <p:cNvSpPr>
            <a:spLocks noGrp="1" noRot="1" noChangeAspect="1" noTextEdit="1"/>
          </p:cNvSpPr>
          <p:nvPr>
            <p:ph type="sldImg" idx="2"/>
          </p:nvPr>
        </p:nvSpPr>
        <p:spPr>
          <a:noFill/>
          <a:ln w="9525"/>
        </p:spPr>
      </p:sp>
      <p:sp>
        <p:nvSpPr>
          <p:cNvPr id="161795" name="Shape 834"/>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
        <p:nvSpPr>
          <p:cNvPr id="161796" name="Shape 835"/>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42" name="Shape 840"/>
          <p:cNvSpPr>
            <a:spLocks noGrp="1" noRot="1" noChangeAspect="1" noTextEdit="1"/>
          </p:cNvSpPr>
          <p:nvPr>
            <p:ph type="sldImg" idx="2"/>
          </p:nvPr>
        </p:nvSpPr>
        <p:spPr>
          <a:noFill/>
          <a:ln w="9525"/>
        </p:spPr>
      </p:sp>
      <p:sp>
        <p:nvSpPr>
          <p:cNvPr id="163843" name="Shape 841"/>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a:ea typeface="ＭＳ Ｐゴシック" pitchFamily="34" charset="-128"/>
              </a:rPr>
              <a:t>A board membership of three, the chair and two members, is considered most appropriate.</a:t>
            </a:r>
          </a:p>
        </p:txBody>
      </p:sp>
      <p:sp>
        <p:nvSpPr>
          <p:cNvPr id="163844" name="Shape 842"/>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p:cNvSpPr>
          <p:nvPr>
            <p:ph type="sldImg"/>
          </p:nvPr>
        </p:nvSpPr>
        <p:spPr>
          <a:ln/>
        </p:spPr>
      </p:sp>
      <p:sp>
        <p:nvSpPr>
          <p:cNvPr id="165891" name="Notes Placeholder 2"/>
          <p:cNvSpPr txBox="1">
            <a:spLocks noGrp="1"/>
          </p:cNvSpPr>
          <p:nvPr>
            <p:ph type="body" idx="1"/>
          </p:nvPr>
        </p:nvSpPr>
        <p:spPr bwMode="auto">
          <a:noFill/>
        </p:spPr>
        <p:txBody>
          <a:bodyPr vert="horz" wrap="square" numCol="1" compatLnSpc="1">
            <a:prstTxWarp prst="textNoShape">
              <a:avLst/>
            </a:prstTxWarp>
          </a:bodyPr>
          <a:lstStyle/>
          <a:p>
            <a:pPr>
              <a:spcBef>
                <a:spcPct val="0"/>
              </a:spcBef>
            </a:pPr>
            <a:r>
              <a:rPr lang="en-US" dirty="0">
                <a:ea typeface="ＭＳ Ｐゴシック" pitchFamily="34" charset="-128"/>
              </a:rPr>
              <a:t>The crew advisor and associate advisor, parents/guardians, or relatives of the Venturer shall not be members of the Summit board of review.</a:t>
            </a:r>
          </a:p>
        </p:txBody>
      </p:sp>
      <p:sp>
        <p:nvSpPr>
          <p:cNvPr id="165892" name="Slide Number Placeholder 3"/>
          <p:cNvSpPr>
            <a:spLocks noGrp="1"/>
          </p:cNvSpPr>
          <p:nvPr>
            <p:ph type="sldNum" sz="quarter" idx="12"/>
          </p:nvPr>
        </p:nvSpPr>
        <p:spPr>
          <a:noFill/>
        </p:spPr>
        <p:txBody>
          <a:bodyPr/>
          <a:lstStyle/>
          <a:p>
            <a:endParaRPr lang="en-US">
              <a:latin typeface="Arial" pitchFamily="34" charset="0"/>
              <a:cs typeface="Arial" pitchFamily="34" charset="0"/>
              <a:sym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1010" name="Shape 851"/>
          <p:cNvSpPr>
            <a:spLocks noGrp="1" noRot="1" noChangeAspect="1" noTextEdit="1"/>
          </p:cNvSpPr>
          <p:nvPr>
            <p:ph type="sldImg" idx="2"/>
          </p:nvPr>
        </p:nvSpPr>
        <p:spPr>
          <a:noFill/>
          <a:ln w="9525"/>
        </p:spPr>
      </p:sp>
      <p:sp>
        <p:nvSpPr>
          <p:cNvPr id="171011" name="Shape 852"/>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This slide</a:t>
            </a:r>
            <a:r>
              <a:rPr lang="en-US" baseline="0" dirty="0">
                <a:ea typeface="ＭＳ Ｐゴシック" pitchFamily="34" charset="-128"/>
              </a:rPr>
              <a:t> is for use in doing a quick review of the steps to follow in fulfilling the application process. </a:t>
            </a:r>
          </a:p>
          <a:p>
            <a:pPr eaLnBrk="1" hangingPunct="1">
              <a:spcBef>
                <a:spcPct val="0"/>
              </a:spcBef>
            </a:pPr>
            <a:r>
              <a:rPr lang="en-US" baseline="0" dirty="0">
                <a:ea typeface="ＭＳ Ｐゴシック" pitchFamily="34" charset="-128"/>
              </a:rPr>
              <a:t>The service project workbook is covered in depth in following slides.</a:t>
            </a:r>
          </a:p>
          <a:p>
            <a:pPr eaLnBrk="1" hangingPunct="1">
              <a:spcBef>
                <a:spcPct val="0"/>
              </a:spcBef>
            </a:pPr>
            <a:endParaRPr lang="en-US" baseline="0" dirty="0">
              <a:ea typeface="ＭＳ Ｐゴシック" pitchFamily="34" charset="-128"/>
            </a:endParaRPr>
          </a:p>
          <a:p>
            <a:pPr eaLnBrk="1" hangingPunct="1">
              <a:spcBef>
                <a:spcPct val="0"/>
              </a:spcBef>
            </a:pPr>
            <a:r>
              <a:rPr lang="en-US" baseline="0" dirty="0">
                <a:ea typeface="ＭＳ Ｐゴシック" pitchFamily="34" charset="-128"/>
              </a:rPr>
              <a:t>Be sure to point out the importance of fully completing the CURRENT </a:t>
            </a:r>
            <a:r>
              <a:rPr lang="en-US" i="1" baseline="0" dirty="0">
                <a:ea typeface="ＭＳ Ｐゴシック" pitchFamily="34" charset="-128"/>
              </a:rPr>
              <a:t>Eagle Scout Rank Application</a:t>
            </a:r>
            <a:r>
              <a:rPr lang="en-US" baseline="0" dirty="0">
                <a:ea typeface="ＭＳ Ｐゴシック" pitchFamily="34" charset="-128"/>
              </a:rPr>
              <a:t>: including obtaining necessary signatures and submitting the application in a timely manner. The issue of obtaining references is often cloudy to some and can be clarified by referencing section 9.0.1.7 as necessary.</a:t>
            </a:r>
            <a:endParaRPr lang="en-US" dirty="0">
              <a:ea typeface="ＭＳ Ｐゴシック" pitchFamily="34" charset="-128"/>
            </a:endParaRPr>
          </a:p>
        </p:txBody>
      </p:sp>
      <p:sp>
        <p:nvSpPr>
          <p:cNvPr id="171012" name="Shape 853"/>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3058" name="Shape 858"/>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173059" name="Shape 859"/>
          <p:cNvSpPr>
            <a:spLocks noGrp="1" noRot="1" noChangeAspect="1" noTextEdit="1"/>
          </p:cNvSpPr>
          <p:nvPr>
            <p:ph type="sldImg" idx="2"/>
          </p:nvPr>
        </p:nvSpPr>
        <p:spPr>
          <a:noFill/>
          <a:ln w="9525"/>
        </p:spPr>
      </p:sp>
      <p:sp>
        <p:nvSpPr>
          <p:cNvPr id="173060" name="Shape 860"/>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Read and discuss very quickly to make sure there aren’t any misconceptions.</a:t>
            </a:r>
          </a:p>
          <a:p>
            <a:pPr eaLnBrk="1" hangingPunct="1">
              <a:spcBef>
                <a:spcPct val="0"/>
              </a:spcBef>
            </a:pPr>
            <a:r>
              <a:rPr lang="en-US" dirty="0">
                <a:ea typeface="ＭＳ Ｐゴシック" pitchFamily="34" charset="-128"/>
              </a:rPr>
              <a:t>Must use the current version of the workbook.</a:t>
            </a:r>
          </a:p>
        </p:txBody>
      </p:sp>
      <p:sp>
        <p:nvSpPr>
          <p:cNvPr id="173061" name="Shape 861"/>
          <p:cNvSpPr txBox="1">
            <a:spLocks noChangeArrowheads="1"/>
          </p:cNvSpPr>
          <p:nvPr/>
        </p:nvSpPr>
        <p:spPr bwMode="auto">
          <a:xfrm>
            <a:off x="0" y="8685213"/>
            <a:ext cx="2971800" cy="457200"/>
          </a:xfrm>
          <a:prstGeom prst="rect">
            <a:avLst/>
          </a:prstGeom>
          <a:noFill/>
          <a:ln w="9525">
            <a:noFill/>
            <a:miter lim="800000"/>
            <a:headEnd/>
            <a:tailEnd/>
          </a:ln>
        </p:spPr>
        <p:txBody>
          <a:bodyPr lIns="91425" tIns="45700" rIns="91425" bIns="45700" anchor="b"/>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5106" name="Shape 866"/>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175107" name="Shape 867"/>
          <p:cNvSpPr>
            <a:spLocks noGrp="1" noRot="1" noChangeAspect="1" noTextEdit="1"/>
          </p:cNvSpPr>
          <p:nvPr>
            <p:ph type="sldImg" idx="2"/>
          </p:nvPr>
        </p:nvSpPr>
        <p:spPr>
          <a:noFill/>
          <a:ln w="9525"/>
        </p:spPr>
      </p:sp>
      <p:sp>
        <p:nvSpPr>
          <p:cNvPr id="175108" name="Shape 868"/>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The review isn’t a test and should end with the Scout being uplifted and proud.</a:t>
            </a:r>
          </a:p>
          <a:p>
            <a:pPr eaLnBrk="1" hangingPunct="1">
              <a:spcBef>
                <a:spcPct val="0"/>
              </a:spcBef>
            </a:pPr>
            <a:r>
              <a:rPr lang="en-US" dirty="0">
                <a:ea typeface="ＭＳ Ｐゴシック" pitchFamily="34" charset="-128"/>
              </a:rPr>
              <a:t>This second point is only here to make sure that a youth realizes the proposal review process may be observed by someone of their choosing if they are unsure of themselves or just wishes to have some support.</a:t>
            </a:r>
          </a:p>
          <a:p>
            <a:pPr eaLnBrk="1" hangingPunct="1">
              <a:spcBef>
                <a:spcPct val="0"/>
              </a:spcBef>
            </a:pPr>
            <a:r>
              <a:rPr lang="en-US" dirty="0">
                <a:ea typeface="ＭＳ Ｐゴシック" pitchFamily="34" charset="-128"/>
              </a:rPr>
              <a:t>The last point is made to make sure everyone understands that filling in the blanks of the workbook is all that may be necessary.</a:t>
            </a:r>
          </a:p>
          <a:p>
            <a:pPr eaLnBrk="1" hangingPunct="1">
              <a:spcBef>
                <a:spcPct val="0"/>
              </a:spcBef>
            </a:pPr>
            <a:endParaRPr lang="en-US" dirty="0">
              <a:ea typeface="ＭＳ Ｐゴシック"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7154" name="Shape 873"/>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177155" name="Shape 874"/>
          <p:cNvSpPr>
            <a:spLocks noGrp="1" noRot="1" noChangeAspect="1" noTextEdit="1"/>
          </p:cNvSpPr>
          <p:nvPr>
            <p:ph type="sldImg" idx="2"/>
          </p:nvPr>
        </p:nvSpPr>
        <p:spPr>
          <a:noFill/>
          <a:ln w="9525"/>
        </p:spPr>
      </p:sp>
      <p:sp>
        <p:nvSpPr>
          <p:cNvPr id="177156" name="Shape 875"/>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If a Scout believes they have been mistreated or their proposal wrongfully rejected, a second opinion will be made available through another volunteer or professional.</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9202" name="Shape 880"/>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179203" name="Shape 881"/>
          <p:cNvSpPr>
            <a:spLocks noGrp="1" noRot="1" noChangeAspect="1" noTextEdit="1"/>
          </p:cNvSpPr>
          <p:nvPr>
            <p:ph type="sldImg" idx="2"/>
          </p:nvPr>
        </p:nvSpPr>
        <p:spPr>
          <a:noFill/>
          <a:ln w="9525"/>
        </p:spPr>
      </p:sp>
      <p:sp>
        <p:nvSpPr>
          <p:cNvPr id="179204" name="Shape 882"/>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Shape 270"/>
          <p:cNvSpPr>
            <a:spLocks noGrp="1" noRot="1" noChangeAspect="1" noTextEdit="1"/>
          </p:cNvSpPr>
          <p:nvPr>
            <p:ph type="sldImg" idx="2"/>
          </p:nvPr>
        </p:nvSpPr>
        <p:spPr>
          <a:noFill/>
          <a:ln w="9525"/>
        </p:spPr>
      </p:sp>
      <p:sp>
        <p:nvSpPr>
          <p:cNvPr id="28675" name="Shape 271"/>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a:ea typeface="ＭＳ Ｐゴシック" pitchFamily="34" charset="-128"/>
              </a:rPr>
              <a:t>Review each of these points very briefly and answer any questions.</a:t>
            </a:r>
          </a:p>
          <a:p>
            <a:pPr eaLnBrk="1" hangingPunct="1">
              <a:spcBef>
                <a:spcPct val="0"/>
              </a:spcBef>
            </a:pPr>
            <a:endParaRPr lang="en-US">
              <a:ea typeface="ＭＳ Ｐゴシック" pitchFamily="34" charset="-128"/>
            </a:endParaRPr>
          </a:p>
        </p:txBody>
      </p:sp>
      <p:sp>
        <p:nvSpPr>
          <p:cNvPr id="28676" name="Shape 272"/>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1250" name="Shape 887"/>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181251" name="Shape 888"/>
          <p:cNvSpPr>
            <a:spLocks noGrp="1" noRot="1" noChangeAspect="1" noTextEdit="1"/>
          </p:cNvSpPr>
          <p:nvPr>
            <p:ph type="sldImg" idx="2"/>
          </p:nvPr>
        </p:nvSpPr>
        <p:spPr>
          <a:noFill/>
          <a:ln w="9525"/>
        </p:spPr>
      </p:sp>
      <p:sp>
        <p:nvSpPr>
          <p:cNvPr id="181252" name="Shape 889"/>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3298" name="Shape 894"/>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183299" name="Shape 895"/>
          <p:cNvSpPr>
            <a:spLocks noGrp="1" noRot="1" noChangeAspect="1" noTextEdit="1"/>
          </p:cNvSpPr>
          <p:nvPr>
            <p:ph type="sldImg" idx="2"/>
          </p:nvPr>
        </p:nvSpPr>
        <p:spPr>
          <a:noFill/>
          <a:ln w="9525"/>
        </p:spPr>
      </p:sp>
      <p:sp>
        <p:nvSpPr>
          <p:cNvPr id="183300" name="Shape 896"/>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5346" name="Shape 901"/>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185347" name="Shape 902"/>
          <p:cNvSpPr>
            <a:spLocks noGrp="1" noRot="1" noChangeAspect="1" noTextEdit="1"/>
          </p:cNvSpPr>
          <p:nvPr>
            <p:ph type="sldImg" idx="2"/>
          </p:nvPr>
        </p:nvSpPr>
        <p:spPr>
          <a:noFill/>
          <a:ln w="9525"/>
        </p:spPr>
      </p:sp>
      <p:sp>
        <p:nvSpPr>
          <p:cNvPr id="185348" name="Shape 903"/>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a:ea typeface="ＭＳ Ｐゴシック" pitchFamily="34"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7394" name="Shape 908"/>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187395" name="Shape 909"/>
          <p:cNvSpPr>
            <a:spLocks noGrp="1" noRot="1" noChangeAspect="1" noTextEdit="1"/>
          </p:cNvSpPr>
          <p:nvPr>
            <p:ph type="sldImg" idx="2"/>
          </p:nvPr>
        </p:nvSpPr>
        <p:spPr>
          <a:noFill/>
          <a:ln w="9525"/>
        </p:spPr>
      </p:sp>
      <p:sp>
        <p:nvSpPr>
          <p:cNvPr id="187396" name="Shape 910"/>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Keep in mind that while</a:t>
            </a:r>
            <a:r>
              <a:rPr lang="en-US" baseline="0" dirty="0">
                <a:ea typeface="ＭＳ Ｐゴシック" pitchFamily="34" charset="-128"/>
              </a:rPr>
              <a:t> ‘your community’ often refers to that which is of a local nature, some scouts may consider “to help other people” in a more global sense and wish to put the project toward a wider scope and should be allowed to do so.</a:t>
            </a:r>
            <a:endParaRPr lang="en-US" dirty="0">
              <a:ea typeface="ＭＳ Ｐゴシック" pitchFamily="34"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9442" name="Shape 915"/>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
        <p:nvSpPr>
          <p:cNvPr id="189443" name="Shape 916"/>
          <p:cNvSpPr>
            <a:spLocks noGrp="1" noRot="1" noChangeAspect="1" noTextEdit="1"/>
          </p:cNvSpPr>
          <p:nvPr>
            <p:ph type="sldImg" idx="2"/>
          </p:nvPr>
        </p:nvSpPr>
        <p:spPr>
          <a:noFill/>
          <a:ln w="9525"/>
        </p:spPr>
      </p:sp>
      <p:sp>
        <p:nvSpPr>
          <p:cNvPr id="189444" name="Shape 917"/>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dirty="0">
              <a:ea typeface="ＭＳ Ｐゴシック" pitchFamily="34"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1490" name="Shape 922"/>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dirty="0"/>
              <a:t>*</a:t>
            </a:r>
          </a:p>
        </p:txBody>
      </p:sp>
      <p:sp>
        <p:nvSpPr>
          <p:cNvPr id="191491" name="Shape 923"/>
          <p:cNvSpPr>
            <a:spLocks noGrp="1" noRot="1" noChangeAspect="1" noTextEdit="1"/>
          </p:cNvSpPr>
          <p:nvPr>
            <p:ph type="sldImg" idx="2"/>
          </p:nvPr>
        </p:nvSpPr>
        <p:spPr>
          <a:noFill/>
          <a:ln w="9525"/>
        </p:spPr>
      </p:sp>
      <p:sp>
        <p:nvSpPr>
          <p:cNvPr id="191492" name="Shape 924"/>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sz="1800" dirty="0">
                <a:ea typeface="ＭＳ Ｐゴシック" pitchFamily="34" charset="-128"/>
              </a:rPr>
              <a:t>If a Scout should ‘jump the gun’ out of exuberance or misinformation (compelling circumstances) it is ok to allow the Scout to continue and approve their proposal after the fact.</a:t>
            </a:r>
          </a:p>
          <a:p>
            <a:pPr eaLnBrk="1" hangingPunct="1">
              <a:spcBef>
                <a:spcPct val="0"/>
              </a:spcBef>
            </a:pPr>
            <a:endParaRPr lang="en-US" sz="1800" dirty="0">
              <a:ea typeface="ＭＳ Ｐゴシック" pitchFamily="34"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3538" name="Shape 929"/>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dirty="0"/>
              <a:t>*</a:t>
            </a:r>
          </a:p>
        </p:txBody>
      </p:sp>
      <p:sp>
        <p:nvSpPr>
          <p:cNvPr id="193539" name="Shape 930"/>
          <p:cNvSpPr>
            <a:spLocks noGrp="1" noRot="1" noChangeAspect="1" noTextEdit="1"/>
          </p:cNvSpPr>
          <p:nvPr>
            <p:ph type="sldImg" idx="2"/>
          </p:nvPr>
        </p:nvSpPr>
        <p:spPr>
          <a:noFill/>
          <a:ln w="9525"/>
        </p:spPr>
      </p:sp>
      <p:sp>
        <p:nvSpPr>
          <p:cNvPr id="193540" name="Shape 931"/>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The workbook is #512-927 and is available online at https://www.scouting.org/programs/boy-scouts/advancement-and-awards/eagle-workbook-procedures/</a:t>
            </a:r>
          </a:p>
          <a:p>
            <a:pPr eaLnBrk="1" hangingPunct="1">
              <a:spcBef>
                <a:spcPct val="0"/>
              </a:spcBef>
            </a:pPr>
            <a:endParaRPr lang="en-US" dirty="0">
              <a:ea typeface="ＭＳ Ｐゴシック" pitchFamily="34" charset="-128"/>
            </a:endParaRPr>
          </a:p>
          <a:p>
            <a:pPr eaLnBrk="1" hangingPunct="1">
              <a:spcBef>
                <a:spcPct val="0"/>
              </a:spcBef>
            </a:pPr>
            <a:endParaRPr lang="en-US" dirty="0">
              <a:ea typeface="ＭＳ Ｐゴシック" pitchFamily="34"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5586" name="Shape 936"/>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dirty="0"/>
              <a:t>*</a:t>
            </a:r>
          </a:p>
        </p:txBody>
      </p:sp>
      <p:sp>
        <p:nvSpPr>
          <p:cNvPr id="195587" name="Shape 937"/>
          <p:cNvSpPr>
            <a:spLocks noGrp="1" noRot="1" noChangeAspect="1" noTextEdit="1"/>
          </p:cNvSpPr>
          <p:nvPr>
            <p:ph type="sldImg" idx="2"/>
          </p:nvPr>
        </p:nvSpPr>
        <p:spPr>
          <a:noFill/>
          <a:ln w="9525"/>
        </p:spPr>
      </p:sp>
      <p:sp>
        <p:nvSpPr>
          <p:cNvPr id="195588" name="Shape 938"/>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Note</a:t>
            </a:r>
            <a:r>
              <a:rPr lang="en-US" baseline="0" dirty="0">
                <a:ea typeface="ＭＳ Ｐゴシック" pitchFamily="34" charset="-128"/>
              </a:rPr>
              <a:t> that the word “should” is used with the proposal and report. This indicates that there may be circumstances where some of the form’s questions may not apply to certain Scouts or projects and therefore, to require all questions to be answered is unnecessary to the success of the project. However, in the majority of cases since these forms require signatures it is pretty clear that they are meant to be done,. Either way, the FIVE tests for a project proposal must be met!</a:t>
            </a:r>
            <a:endParaRPr lang="en-US" dirty="0">
              <a:ea typeface="ＭＳ Ｐゴシック" pitchFamily="34" charset="-128"/>
            </a:endParaRPr>
          </a:p>
          <a:p>
            <a:pPr eaLnBrk="1" hangingPunct="1">
              <a:spcBef>
                <a:spcPct val="0"/>
              </a:spcBef>
            </a:pPr>
            <a:r>
              <a:rPr lang="en-US" dirty="0">
                <a:ea typeface="ＭＳ Ｐゴシック" pitchFamily="34" charset="-128"/>
              </a:rPr>
              <a:t>The project plan is a really good idea for most scouts and can result in a better understanding of how to properly do complex planning, but isn’t necessary in all situations and since it is up to the Scout to decide whether to do or not is part of the learning process for the youth.</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More information about all of this can be found by consulting the Eagle Scout Service Project Workbook itself.</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7634" name="Shape 943"/>
          <p:cNvSpPr>
            <a:spLocks noGrp="1" noRot="1" noChangeAspect="1" noTextEdit="1"/>
          </p:cNvSpPr>
          <p:nvPr>
            <p:ph type="sldImg" idx="2"/>
          </p:nvPr>
        </p:nvSpPr>
        <p:spPr>
          <a:noFill/>
          <a:ln w="9525"/>
        </p:spPr>
      </p:sp>
      <p:sp>
        <p:nvSpPr>
          <p:cNvPr id="197635" name="Shape 944"/>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buSzPct val="25000"/>
            </a:pPr>
            <a:r>
              <a:rPr lang="en-US" sz="1800" dirty="0">
                <a:ea typeface="ＭＳ Ｐゴシック" pitchFamily="34" charset="-128"/>
              </a:rPr>
              <a:t>Note: It is clearly stated that when the Scout signs the proposal page they promise that they have read the entire workbook and will do their best to carry out the project!</a:t>
            </a:r>
          </a:p>
        </p:txBody>
      </p:sp>
      <p:sp>
        <p:nvSpPr>
          <p:cNvPr id="197636" name="Shape 945"/>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dirty="0"/>
              <a: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2" name="Shape 950"/>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dirty="0"/>
              <a:t>*</a:t>
            </a:r>
          </a:p>
        </p:txBody>
      </p:sp>
      <p:sp>
        <p:nvSpPr>
          <p:cNvPr id="199683" name="Shape 951"/>
          <p:cNvSpPr>
            <a:spLocks noGrp="1" noRot="1" noChangeAspect="1" noTextEdit="1"/>
          </p:cNvSpPr>
          <p:nvPr>
            <p:ph type="sldImg" idx="2"/>
          </p:nvPr>
        </p:nvSpPr>
        <p:spPr>
          <a:noFill/>
          <a:ln w="9525"/>
        </p:spPr>
      </p:sp>
      <p:sp>
        <p:nvSpPr>
          <p:cNvPr id="199684" name="Shape 952"/>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The coach’s role is to assist the youth in successfully preparing the proposal, and carrying out the project as outlined in the proposal.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Shape 277"/>
          <p:cNvSpPr>
            <a:spLocks noGrp="1" noRot="1" noChangeAspect="1" noTextEdit="1"/>
          </p:cNvSpPr>
          <p:nvPr>
            <p:ph type="sldImg" idx="2"/>
          </p:nvPr>
        </p:nvSpPr>
        <p:spPr>
          <a:noFill/>
          <a:ln w="9525"/>
        </p:spPr>
      </p:sp>
      <p:sp>
        <p:nvSpPr>
          <p:cNvPr id="30723" name="Shape 278"/>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Review this slide very briefly.</a:t>
            </a:r>
          </a:p>
          <a:p>
            <a:pPr eaLnBrk="1" hangingPunct="1">
              <a:spcBef>
                <a:spcPct val="0"/>
              </a:spcBef>
            </a:pPr>
            <a:r>
              <a:rPr lang="en-US" dirty="0">
                <a:ea typeface="ＭＳ Ｐゴシック" pitchFamily="34" charset="-128"/>
              </a:rPr>
              <a:t>This is a very abbreviated list. Much more depth is available in section 3 of the </a:t>
            </a:r>
            <a:r>
              <a:rPr lang="en-US" i="1" dirty="0">
                <a:ea typeface="ＭＳ Ｐゴシック" pitchFamily="34" charset="-128"/>
              </a:rPr>
              <a:t>GTA</a:t>
            </a:r>
            <a:r>
              <a:rPr lang="en-US" dirty="0">
                <a:ea typeface="ＭＳ Ｐゴシック" pitchFamily="34" charset="-128"/>
              </a:rPr>
              <a:t>.</a:t>
            </a:r>
          </a:p>
        </p:txBody>
      </p:sp>
      <p:sp>
        <p:nvSpPr>
          <p:cNvPr id="30724" name="Shape 279"/>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a: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1730" name="Shape 957"/>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dirty="0"/>
              <a:t>*</a:t>
            </a:r>
          </a:p>
        </p:txBody>
      </p:sp>
      <p:sp>
        <p:nvSpPr>
          <p:cNvPr id="201731" name="Shape 958"/>
          <p:cNvSpPr>
            <a:spLocks noGrp="1" noRot="1" noChangeAspect="1" noTextEdit="1"/>
          </p:cNvSpPr>
          <p:nvPr>
            <p:ph type="sldImg" idx="2"/>
          </p:nvPr>
        </p:nvSpPr>
        <p:spPr>
          <a:noFill/>
          <a:ln w="9525"/>
        </p:spPr>
      </p:sp>
      <p:sp>
        <p:nvSpPr>
          <p:cNvPr id="201732" name="Shape 959"/>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dirty="0">
              <a:ea typeface="ＭＳ Ｐゴシック" pitchFamily="34"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3778" name="Shape 964"/>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dirty="0"/>
              <a:t>*</a:t>
            </a:r>
          </a:p>
        </p:txBody>
      </p:sp>
      <p:sp>
        <p:nvSpPr>
          <p:cNvPr id="203779" name="Shape 965"/>
          <p:cNvSpPr>
            <a:spLocks noGrp="1" noRot="1" noChangeAspect="1" noTextEdit="1"/>
          </p:cNvSpPr>
          <p:nvPr>
            <p:ph type="sldImg" idx="2"/>
          </p:nvPr>
        </p:nvSpPr>
        <p:spPr>
          <a:noFill/>
          <a:ln w="9525"/>
        </p:spPr>
      </p:sp>
      <p:sp>
        <p:nvSpPr>
          <p:cNvPr id="203780" name="Shape 966"/>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Fundraising is not a requirement of the project. It only pertains when there will actually be a need for monies and materials. The next slide covers this in more detail.</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826" name="Shape 971"/>
          <p:cNvSpPr>
            <a:spLocks noGrp="1" noRot="1" noChangeAspect="1" noTextEdit="1"/>
          </p:cNvSpPr>
          <p:nvPr>
            <p:ph type="sldImg" idx="2"/>
          </p:nvPr>
        </p:nvSpPr>
        <p:spPr>
          <a:noFill/>
          <a:ln w="9525"/>
        </p:spPr>
      </p:sp>
      <p:sp>
        <p:nvSpPr>
          <p:cNvPr id="205827" name="Shape 972"/>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205828" name="Shape 973"/>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dirty="0"/>
              <a: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7874" name="Shape 978"/>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dirty="0"/>
              <a:t>*</a:t>
            </a:r>
          </a:p>
        </p:txBody>
      </p:sp>
      <p:sp>
        <p:nvSpPr>
          <p:cNvPr id="207875" name="Shape 979"/>
          <p:cNvSpPr>
            <a:spLocks noGrp="1" noRot="1" noChangeAspect="1" noTextEdit="1"/>
          </p:cNvSpPr>
          <p:nvPr>
            <p:ph type="sldImg" idx="2"/>
          </p:nvPr>
        </p:nvSpPr>
        <p:spPr>
          <a:noFill/>
          <a:ln w="9525"/>
        </p:spPr>
      </p:sp>
      <p:sp>
        <p:nvSpPr>
          <p:cNvPr id="207876" name="Shape 980"/>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The beneficiary has the prerogative to donate left over funds back to the unit if it wishes to do so.</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986"/>
          <p:cNvSpPr>
            <a:spLocks noGrp="1" noRot="1" noChangeAspect="1" noTextEdit="1"/>
          </p:cNvSpPr>
          <p:nvPr>
            <p:ph type="sldImg" idx="2"/>
          </p:nvPr>
        </p:nvSpPr>
        <p:spPr>
          <a:noFill/>
          <a:ln w="9525"/>
        </p:spPr>
      </p:sp>
      <p:sp>
        <p:nvSpPr>
          <p:cNvPr id="209923" name="Shape 987"/>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Review this briefly only to make sure everyone has seen it and knows where to find it.</a:t>
            </a:r>
          </a:p>
        </p:txBody>
      </p:sp>
      <p:sp>
        <p:nvSpPr>
          <p:cNvPr id="209924" name="Shape 988"/>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dirty="0"/>
              <a:t>*</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1970" name="Shape 993"/>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dirty="0"/>
              <a:t>*</a:t>
            </a:r>
          </a:p>
        </p:txBody>
      </p:sp>
      <p:sp>
        <p:nvSpPr>
          <p:cNvPr id="211971" name="Shape 994"/>
          <p:cNvSpPr>
            <a:spLocks noGrp="1" noRot="1" noChangeAspect="1" noTextEdit="1"/>
          </p:cNvSpPr>
          <p:nvPr>
            <p:ph type="sldImg" idx="2"/>
          </p:nvPr>
        </p:nvSpPr>
        <p:spPr>
          <a:noFill/>
          <a:ln w="9525"/>
        </p:spPr>
      </p:sp>
      <p:sp>
        <p:nvSpPr>
          <p:cNvPr id="211972" name="Shape 995"/>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dirty="0">
              <a:ea typeface="ＭＳ Ｐゴシック" pitchFamily="34"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4018" name="Shape 1000"/>
          <p:cNvSpPr>
            <a:spLocks noGrp="1" noRot="1" noChangeAspect="1" noTextEdit="1"/>
          </p:cNvSpPr>
          <p:nvPr>
            <p:ph type="sldImg" idx="2"/>
          </p:nvPr>
        </p:nvSpPr>
        <p:spPr>
          <a:noFill/>
          <a:ln w="9525"/>
        </p:spPr>
      </p:sp>
      <p:sp>
        <p:nvSpPr>
          <p:cNvPr id="214019" name="Shape 1001"/>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214020" name="Shape 1002"/>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dirty="0"/>
              <a:t>*</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6066" name="Shape 1007"/>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dirty="0"/>
              <a:t>*</a:t>
            </a:r>
          </a:p>
        </p:txBody>
      </p:sp>
      <p:sp>
        <p:nvSpPr>
          <p:cNvPr id="216067" name="Shape 1008"/>
          <p:cNvSpPr>
            <a:spLocks noGrp="1" noRot="1" noChangeAspect="1" noTextEdit="1"/>
          </p:cNvSpPr>
          <p:nvPr>
            <p:ph type="sldImg" idx="2"/>
          </p:nvPr>
        </p:nvSpPr>
        <p:spPr>
          <a:noFill/>
          <a:ln w="9525"/>
        </p:spPr>
      </p:sp>
      <p:sp>
        <p:nvSpPr>
          <p:cNvPr id="216068" name="Shape 1009"/>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A project that is successfully carried out and certified by the beneficiary should not be held up in a board of review because someone doesn’t think enough planning was done.</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8114" name="Shape 1014"/>
          <p:cNvSpPr>
            <a:spLocks noGrp="1" noRot="1" noChangeAspect="1" noTextEdit="1"/>
          </p:cNvSpPr>
          <p:nvPr>
            <p:ph type="sldImg" idx="2"/>
          </p:nvPr>
        </p:nvSpPr>
        <p:spPr>
          <a:noFill/>
          <a:ln w="9525"/>
        </p:spPr>
      </p:sp>
      <p:sp>
        <p:nvSpPr>
          <p:cNvPr id="218115" name="Shape 1015"/>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r>
              <a:rPr lang="en-US" dirty="0">
                <a:ea typeface="ＭＳ Ｐゴシック" pitchFamily="34" charset="-128"/>
              </a:rPr>
              <a:t>Instances such as this should be rare.</a:t>
            </a:r>
          </a:p>
        </p:txBody>
      </p:sp>
      <p:sp>
        <p:nvSpPr>
          <p:cNvPr id="218116" name="Shape 1016"/>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dirty="0"/>
              <a:t>*</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0162" name="Shape 1021"/>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buFont typeface="Arial" pitchFamily="34" charset="0"/>
              <a:buNone/>
            </a:pPr>
            <a:r>
              <a:rPr lang="en-US" sz="1200" dirty="0"/>
              <a:t>*</a:t>
            </a:r>
          </a:p>
        </p:txBody>
      </p:sp>
      <p:sp>
        <p:nvSpPr>
          <p:cNvPr id="220163" name="Shape 1022"/>
          <p:cNvSpPr>
            <a:spLocks noGrp="1" noRot="1" noChangeAspect="1" noTextEdit="1"/>
          </p:cNvSpPr>
          <p:nvPr>
            <p:ph type="sldImg" idx="2"/>
          </p:nvPr>
        </p:nvSpPr>
        <p:spPr>
          <a:noFill/>
          <a:ln w="9525"/>
        </p:spPr>
      </p:sp>
      <p:sp>
        <p:nvSpPr>
          <p:cNvPr id="220164" name="Shape 1023"/>
          <p:cNvSpPr txBox="1">
            <a:spLocks noGrp="1"/>
          </p:cNvSpPr>
          <p:nvPr>
            <p:ph type="body" idx="1"/>
          </p:nvPr>
        </p:nvSpPr>
        <p:spPr bwMode="auto">
          <a:noFill/>
        </p:spPr>
        <p:txBody>
          <a:bodyPr vert="horz" wrap="square" tIns="45700" bIns="45700" numCol="1" anchor="t" compatLnSpc="1">
            <a:prstTxWarp prst="textNoShape">
              <a:avLst/>
            </a:prstTxWarp>
          </a:bodyPr>
          <a:lstStyle/>
          <a:p>
            <a:pPr eaLnBrk="1" hangingPunct="1">
              <a:spcBef>
                <a:spcPct val="0"/>
              </a:spcBef>
            </a:pPr>
            <a:endParaRPr lang="en-US" dirty="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2" name="Group 7"/>
          <p:cNvGrpSpPr>
            <a:grpSpLocks/>
          </p:cNvGrpSpPr>
          <p:nvPr/>
        </p:nvGrpSpPr>
        <p:grpSpPr bwMode="auto">
          <a:xfrm>
            <a:off x="-12700" y="0"/>
            <a:ext cx="9156700" cy="2614613"/>
            <a:chOff x="-12192" y="2895600"/>
            <a:chExt cx="9156192" cy="2614863"/>
          </a:xfrm>
        </p:grpSpPr>
        <p:sp>
          <p:nvSpPr>
            <p:cNvPr id="3" name="Rectangle 2"/>
            <p:cNvSpPr/>
            <p:nvPr userDrawn="1"/>
          </p:nvSpPr>
          <p:spPr>
            <a:xfrm>
              <a:off x="507" y="5240562"/>
              <a:ext cx="9143493" cy="936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sym typeface="Arial"/>
              </a:endParaRPr>
            </a:p>
          </p:txBody>
        </p:sp>
        <p:sp>
          <p:nvSpPr>
            <p:cNvPr id="4" name="Rectangle 3"/>
            <p:cNvSpPr/>
            <p:nvPr userDrawn="1"/>
          </p:nvSpPr>
          <p:spPr>
            <a:xfrm>
              <a:off x="507" y="5334233"/>
              <a:ext cx="9143493" cy="1762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sym typeface="Arial"/>
              </a:endParaRPr>
            </a:p>
          </p:txBody>
        </p:sp>
        <p:pic>
          <p:nvPicPr>
            <p:cNvPr id="5" name="Picture 10"/>
            <p:cNvPicPr>
              <a:picLocks noChangeAspect="1"/>
            </p:cNvPicPr>
            <p:nvPr userDrawn="1"/>
          </p:nvPicPr>
          <p:blipFill>
            <a:blip r:embed="rId2"/>
            <a:srcRect/>
            <a:stretch>
              <a:fillRect/>
            </a:stretch>
          </p:blipFill>
          <p:spPr bwMode="auto">
            <a:xfrm>
              <a:off x="-12192" y="2895600"/>
              <a:ext cx="9156192" cy="2344615"/>
            </a:xfrm>
            <a:prstGeom prst="rect">
              <a:avLst/>
            </a:prstGeom>
            <a:noFill/>
            <a:ln w="9525">
              <a:noFill/>
              <a:miter lim="800000"/>
              <a:headEnd/>
              <a:tailEnd/>
            </a:ln>
          </p:spPr>
        </p:pic>
        <p:pic>
          <p:nvPicPr>
            <p:cNvPr id="6" name="Picture 11"/>
            <p:cNvPicPr>
              <a:picLocks noChangeAspect="1"/>
            </p:cNvPicPr>
            <p:nvPr userDrawn="1"/>
          </p:nvPicPr>
          <p:blipFill>
            <a:blip r:embed="rId3">
              <a:clrChange>
                <a:clrFrom>
                  <a:srgbClr val="FFFFFF"/>
                </a:clrFrom>
                <a:clrTo>
                  <a:srgbClr val="FFFFFF">
                    <a:alpha val="0"/>
                  </a:srgbClr>
                </a:clrTo>
              </a:clrChange>
            </a:blip>
            <a:srcRect l="632" t="1082" r="433" b="2412"/>
            <a:stretch>
              <a:fillRect/>
            </a:stretch>
          </p:blipFill>
          <p:spPr bwMode="auto">
            <a:xfrm>
              <a:off x="283684" y="2895600"/>
              <a:ext cx="3756732" cy="1600200"/>
            </a:xfrm>
            <a:prstGeom prst="rect">
              <a:avLst/>
            </a:prstGeom>
            <a:noFill/>
            <a:ln w="9525">
              <a:noFill/>
              <a:miter lim="800000"/>
              <a:headEnd/>
              <a:tailEnd/>
            </a:ln>
          </p:spPr>
        </p:pic>
        <p:pic>
          <p:nvPicPr>
            <p:cNvPr id="7" name="Picture 12"/>
            <p:cNvPicPr>
              <a:picLocks noChangeAspect="1"/>
            </p:cNvPicPr>
            <p:nvPr userDrawn="1"/>
          </p:nvPicPr>
          <p:blipFill>
            <a:blip r:embed="rId4">
              <a:clrChange>
                <a:clrFrom>
                  <a:srgbClr val="FFFFFF"/>
                </a:clrFrom>
                <a:clrTo>
                  <a:srgbClr val="FFFFFF">
                    <a:alpha val="0"/>
                  </a:srgbClr>
                </a:clrTo>
              </a:clrChange>
            </a:blip>
            <a:srcRect l="1151" t="3030" r="1332" b="3909"/>
            <a:stretch>
              <a:fillRect/>
            </a:stretch>
          </p:blipFill>
          <p:spPr bwMode="auto">
            <a:xfrm>
              <a:off x="123050" y="3192340"/>
              <a:ext cx="6466561" cy="2047875"/>
            </a:xfrm>
            <a:prstGeom prst="rect">
              <a:avLst/>
            </a:prstGeom>
            <a:noFill/>
            <a:ln w="9525">
              <a:noFill/>
              <a:miter lim="800000"/>
              <a:headEnd/>
              <a:tailEnd/>
            </a:ln>
          </p:spPr>
        </p:pic>
        <p:pic>
          <p:nvPicPr>
            <p:cNvPr id="8" name="Picture 2" descr="http://www.scouting.org/filestore/marketing/logos/PreparedForLife/prepared_standard_rev.gif"/>
            <p:cNvPicPr>
              <a:picLocks noChangeAspect="1" noChangeArrowheads="1"/>
            </p:cNvPicPr>
            <p:nvPr userDrawn="1"/>
          </p:nvPicPr>
          <p:blipFill>
            <a:blip r:embed="rId5"/>
            <a:srcRect l="27438"/>
            <a:stretch>
              <a:fillRect/>
            </a:stretch>
          </p:blipFill>
          <p:spPr bwMode="auto">
            <a:xfrm>
              <a:off x="6589611" y="4383379"/>
              <a:ext cx="1910133" cy="709995"/>
            </a:xfrm>
            <a:prstGeom prst="rect">
              <a:avLst/>
            </a:prstGeom>
            <a:noFill/>
            <a:ln w="9525">
              <a:noFill/>
              <a:miter lim="800000"/>
              <a:headEnd/>
              <a:tailEnd/>
            </a:ln>
          </p:spPr>
        </p:pic>
        <p:sp>
          <p:nvSpPr>
            <p:cNvPr id="9" name="TextBox 8"/>
            <p:cNvSpPr txBox="1">
              <a:spLocks noChangeArrowheads="1"/>
            </p:cNvSpPr>
            <p:nvPr userDrawn="1"/>
          </p:nvSpPr>
          <p:spPr bwMode="auto">
            <a:xfrm>
              <a:off x="1330758" y="3454453"/>
              <a:ext cx="4959075" cy="585844"/>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3200" b="1" dirty="0">
                  <a:solidFill>
                    <a:prstClr val="white"/>
                  </a:solidFill>
                  <a:ea typeface="ＭＳ Ｐゴシック" charset="0"/>
                  <a:sym typeface="Arial"/>
                </a:rPr>
                <a:t>Advancement Education</a:t>
              </a:r>
            </a:p>
          </p:txBody>
        </p:sp>
        <p:sp>
          <p:nvSpPr>
            <p:cNvPr id="10" name="TextBox 9"/>
            <p:cNvSpPr txBox="1">
              <a:spLocks noChangeArrowheads="1"/>
            </p:cNvSpPr>
            <p:nvPr userDrawn="1"/>
          </p:nvSpPr>
          <p:spPr bwMode="auto">
            <a:xfrm>
              <a:off x="1372031" y="4153020"/>
              <a:ext cx="992133" cy="522338"/>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2800" b="1" dirty="0">
                  <a:solidFill>
                    <a:prstClr val="white"/>
                  </a:solidFill>
                  <a:ea typeface="ＭＳ Ｐゴシック" charset="0"/>
                  <a:sym typeface="Arial"/>
                </a:rPr>
                <a:t>BSA</a:t>
              </a: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srcRect l="27666" t="22655" b="21393"/>
          <a:stretch>
            <a:fillRect/>
          </a:stretch>
        </p:blipFill>
        <p:spPr bwMode="auto">
          <a:xfrm>
            <a:off x="7315200" y="6475413"/>
            <a:ext cx="1576388" cy="330200"/>
          </a:xfrm>
          <a:prstGeom prst="rect">
            <a:avLst/>
          </a:prstGeom>
          <a:noFill/>
          <a:ln w="9525">
            <a:noFill/>
            <a:miter lim="800000"/>
            <a:headEnd/>
            <a:tailEnd/>
          </a:ln>
        </p:spPr>
      </p:pic>
      <p:sp>
        <p:nvSpPr>
          <p:cNvPr id="5" name="TextBox 4"/>
          <p:cNvSpPr txBox="1"/>
          <p:nvPr userDrawn="1"/>
        </p:nvSpPr>
        <p:spPr>
          <a:xfrm>
            <a:off x="4572000" y="6445250"/>
            <a:ext cx="588963" cy="400050"/>
          </a:xfrm>
          <a:prstGeom prst="rect">
            <a:avLst/>
          </a:prstGeom>
          <a:noFill/>
        </p:spPr>
        <p:txBody>
          <a:bodyPr>
            <a:spAutoFit/>
          </a:bodyPr>
          <a:lstStyle/>
          <a:p>
            <a:pPr algn="ctr" eaLnBrk="0" hangingPunct="0"/>
            <a:fld id="{9D1D4874-C2A1-4475-A232-2FB9F81C085A}"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descr="Prepared_For_Life_Rev.gif"/>
          <p:cNvPicPr>
            <a:picLocks noChangeAspect="1"/>
          </p:cNvPicPr>
          <p:nvPr userDrawn="1"/>
        </p:nvPicPr>
        <p:blipFill>
          <a:blip r:embed="rId2"/>
          <a:srcRect/>
          <a:stretch>
            <a:fillRect/>
          </a:stretch>
        </p:blipFill>
        <p:spPr bwMode="auto">
          <a:xfrm>
            <a:off x="7013575" y="6505575"/>
            <a:ext cx="1771650" cy="215900"/>
          </a:xfrm>
          <a:prstGeom prst="rect">
            <a:avLst/>
          </a:prstGeom>
          <a:noFill/>
          <a:ln w="9525">
            <a:noFill/>
            <a:miter lim="800000"/>
            <a:headEnd/>
            <a:tailEnd/>
          </a:ln>
        </p:spPr>
      </p:pic>
      <p:sp>
        <p:nvSpPr>
          <p:cNvPr id="8" name="TextBox 7"/>
          <p:cNvSpPr txBox="1"/>
          <p:nvPr userDrawn="1"/>
        </p:nvSpPr>
        <p:spPr>
          <a:xfrm>
            <a:off x="4572000" y="6445250"/>
            <a:ext cx="588963" cy="400050"/>
          </a:xfrm>
          <a:prstGeom prst="rect">
            <a:avLst/>
          </a:prstGeom>
          <a:noFill/>
        </p:spPr>
        <p:txBody>
          <a:bodyPr>
            <a:spAutoFit/>
          </a:bodyPr>
          <a:lstStyle/>
          <a:p>
            <a:pPr algn="ctr" eaLnBrk="0" hangingPunct="0"/>
            <a:fld id="{747B8CCF-FB56-4F65-98EC-474F80E00E04}"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p:nvPicPr>
        <p:blipFill>
          <a:blip r:embed="rId2"/>
          <a:srcRect l="27666" t="22655" b="21393"/>
          <a:stretch>
            <a:fillRect/>
          </a:stretch>
        </p:blipFill>
        <p:spPr bwMode="auto">
          <a:xfrm>
            <a:off x="7315200" y="6472238"/>
            <a:ext cx="1576388" cy="328612"/>
          </a:xfrm>
          <a:prstGeom prst="rect">
            <a:avLst/>
          </a:prstGeom>
          <a:noFill/>
          <a:ln w="9525">
            <a:noFill/>
            <a:miter lim="800000"/>
            <a:headEnd/>
            <a:tailEnd/>
          </a:ln>
        </p:spPr>
      </p:pic>
      <p:sp>
        <p:nvSpPr>
          <p:cNvPr id="4" name="TextBox 3"/>
          <p:cNvSpPr txBox="1"/>
          <p:nvPr userDrawn="1"/>
        </p:nvSpPr>
        <p:spPr>
          <a:xfrm>
            <a:off x="4572000" y="6445250"/>
            <a:ext cx="588963" cy="400050"/>
          </a:xfrm>
          <a:prstGeom prst="rect">
            <a:avLst/>
          </a:prstGeom>
          <a:noFill/>
        </p:spPr>
        <p:txBody>
          <a:bodyPr>
            <a:spAutoFit/>
          </a:bodyPr>
          <a:lstStyle/>
          <a:p>
            <a:pPr algn="ctr" eaLnBrk="0" hangingPunct="0"/>
            <a:fld id="{6C3D88ED-FD65-4A5F-9C46-AE91F2170F9D}"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p:cNvPicPr>
            <a:picLocks noChangeAspect="1"/>
          </p:cNvPicPr>
          <p:nvPr/>
        </p:nvPicPr>
        <p:blipFill>
          <a:blip r:embed="rId2"/>
          <a:srcRect l="27666" t="22655" b="21393"/>
          <a:stretch>
            <a:fillRect/>
          </a:stretch>
        </p:blipFill>
        <p:spPr bwMode="auto">
          <a:xfrm>
            <a:off x="7315200" y="6472238"/>
            <a:ext cx="1576388" cy="328612"/>
          </a:xfrm>
          <a:prstGeom prst="rect">
            <a:avLst/>
          </a:prstGeom>
          <a:noFill/>
          <a:ln w="9525">
            <a:noFill/>
            <a:miter lim="800000"/>
            <a:headEnd/>
            <a:tailEnd/>
          </a:ln>
        </p:spPr>
      </p:pic>
      <p:sp>
        <p:nvSpPr>
          <p:cNvPr id="3" name="TextBox 2"/>
          <p:cNvSpPr txBox="1"/>
          <p:nvPr userDrawn="1"/>
        </p:nvSpPr>
        <p:spPr>
          <a:xfrm>
            <a:off x="4572000" y="6445250"/>
            <a:ext cx="588963" cy="400050"/>
          </a:xfrm>
          <a:prstGeom prst="rect">
            <a:avLst/>
          </a:prstGeom>
          <a:noFill/>
        </p:spPr>
        <p:txBody>
          <a:bodyPr>
            <a:spAutoFit/>
          </a:bodyPr>
          <a:lstStyle/>
          <a:p>
            <a:pPr algn="ctr" eaLnBrk="0" hangingPunct="0"/>
            <a:fld id="{376478B1-FE30-4BD1-9C7F-85822A908B06}"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srcRect l="27666" t="22655" b="21393"/>
          <a:stretch>
            <a:fillRect/>
          </a:stretch>
        </p:blipFill>
        <p:spPr bwMode="auto">
          <a:xfrm>
            <a:off x="7315200" y="6472238"/>
            <a:ext cx="1576388" cy="328612"/>
          </a:xfrm>
          <a:prstGeom prst="rect">
            <a:avLst/>
          </a:prstGeom>
          <a:noFill/>
          <a:ln w="9525">
            <a:noFill/>
            <a:miter lim="800000"/>
            <a:headEnd/>
            <a:tailEnd/>
          </a:ln>
        </p:spPr>
      </p:pic>
      <p:sp>
        <p:nvSpPr>
          <p:cNvPr id="6" name="TextBox 5"/>
          <p:cNvSpPr txBox="1"/>
          <p:nvPr userDrawn="1"/>
        </p:nvSpPr>
        <p:spPr>
          <a:xfrm>
            <a:off x="4572000" y="6445250"/>
            <a:ext cx="588963" cy="400050"/>
          </a:xfrm>
          <a:prstGeom prst="rect">
            <a:avLst/>
          </a:prstGeom>
          <a:noFill/>
        </p:spPr>
        <p:txBody>
          <a:bodyPr>
            <a:spAutoFit/>
          </a:bodyPr>
          <a:lstStyle/>
          <a:p>
            <a:pPr algn="ctr" eaLnBrk="0" hangingPunct="0"/>
            <a:fld id="{1C8A4E21-8A0A-4959-9763-8C70B637BDEE}"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Shape 55"/>
        <p:cNvGrpSpPr/>
        <p:nvPr/>
      </p:nvGrpSpPr>
      <p:grpSpPr>
        <a:xfrm>
          <a:off x="0" y="0"/>
          <a:ext cx="0" cy="0"/>
          <a:chOff x="0" y="0"/>
          <a:chExt cx="0" cy="0"/>
        </a:xfrm>
      </p:grpSpPr>
      <p:sp>
        <p:nvSpPr>
          <p:cNvPr id="5" name="TextBox 4"/>
          <p:cNvSpPr txBox="1"/>
          <p:nvPr userDrawn="1"/>
        </p:nvSpPr>
        <p:spPr>
          <a:xfrm>
            <a:off x="4572000" y="6445250"/>
            <a:ext cx="588963" cy="400050"/>
          </a:xfrm>
          <a:prstGeom prst="rect">
            <a:avLst/>
          </a:prstGeom>
          <a:noFill/>
        </p:spPr>
        <p:txBody>
          <a:bodyPr>
            <a:spAutoFit/>
          </a:bodyPr>
          <a:lstStyle/>
          <a:p>
            <a:pPr algn="ctr" eaLnBrk="0" hangingPunct="0"/>
            <a:fld id="{27712661-27AF-48C7-BF27-54E625CA9209}"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56" name="Shape 56"/>
          <p:cNvSpPr txBox="1">
            <a:spLocks noGrp="1"/>
          </p:cNvSpPr>
          <p:nvPr>
            <p:ph type="body" idx="1"/>
          </p:nvPr>
        </p:nvSpPr>
        <p:spPr>
          <a:xfrm>
            <a:off x="533400" y="2332036"/>
            <a:ext cx="5257799" cy="2971799"/>
          </a:xfrm>
          <a:prstGeom prst="rect">
            <a:avLst/>
          </a:prstGeom>
          <a:noFill/>
          <a:ln>
            <a:noFill/>
          </a:ln>
        </p:spPr>
        <p:txBody>
          <a:bodyPr lIns="91425" tIns="91425" rIns="91425" bIns="91425"/>
          <a:lstStyle>
            <a:lvl1pPr marL="0" algn="l" rtl="0">
              <a:spcBef>
                <a:spcPts val="0"/>
              </a:spcBef>
              <a:defRPr sz="1800">
                <a:solidFill>
                  <a:schemeClr val="dk1"/>
                </a:solidFill>
                <a:latin typeface="Calibri"/>
                <a:ea typeface="Calibri"/>
                <a:cs typeface="Calibri"/>
                <a:sym typeface="Calibri"/>
              </a:defRPr>
            </a:lvl1pPr>
            <a:lvl2pPr marL="457200" algn="l" rtl="0">
              <a:spcBef>
                <a:spcPts val="0"/>
              </a:spcBef>
              <a:defRPr sz="1800">
                <a:solidFill>
                  <a:schemeClr val="dk1"/>
                </a:solidFill>
                <a:latin typeface="Calibri"/>
                <a:ea typeface="Calibri"/>
                <a:cs typeface="Calibri"/>
                <a:sym typeface="Calibri"/>
              </a:defRPr>
            </a:lvl2pPr>
            <a:lvl3pPr marL="914400" algn="l" rtl="0">
              <a:spcBef>
                <a:spcPts val="0"/>
              </a:spcBef>
              <a:defRPr sz="1800">
                <a:solidFill>
                  <a:schemeClr val="dk1"/>
                </a:solidFill>
                <a:latin typeface="Calibri"/>
                <a:ea typeface="Calibri"/>
                <a:cs typeface="Calibri"/>
                <a:sym typeface="Calibri"/>
              </a:defRPr>
            </a:lvl3pPr>
            <a:lvl4pPr marL="1371600" algn="l" rtl="0">
              <a:spcBef>
                <a:spcPts val="0"/>
              </a:spcBef>
              <a:defRPr sz="1800">
                <a:solidFill>
                  <a:schemeClr val="dk1"/>
                </a:solidFill>
                <a:latin typeface="Calibri"/>
                <a:ea typeface="Calibri"/>
                <a:cs typeface="Calibri"/>
                <a:sym typeface="Calibri"/>
              </a:defRPr>
            </a:lvl4pPr>
            <a:lvl5pPr marL="1828800" algn="l" rtl="0">
              <a:spcBef>
                <a:spcPts val="0"/>
              </a:spcBef>
              <a:defRPr sz="1800">
                <a:solidFill>
                  <a:schemeClr val="dk1"/>
                </a:solidFill>
                <a:latin typeface="Calibri"/>
                <a:ea typeface="Calibri"/>
                <a:cs typeface="Calibri"/>
                <a:sym typeface="Calibri"/>
              </a:defRPr>
            </a:lvl5pPr>
            <a:lvl6pPr marL="2286000" algn="l" rtl="0">
              <a:spcBef>
                <a:spcPts val="0"/>
              </a:spcBef>
              <a:defRPr sz="1800">
                <a:solidFill>
                  <a:schemeClr val="dk1"/>
                </a:solidFill>
                <a:latin typeface="Calibri"/>
                <a:ea typeface="Calibri"/>
                <a:cs typeface="Calibri"/>
                <a:sym typeface="Calibri"/>
              </a:defRPr>
            </a:lvl6pPr>
            <a:lvl7pPr marL="2743200" algn="l" rtl="0">
              <a:spcBef>
                <a:spcPts val="0"/>
              </a:spcBef>
              <a:defRPr sz="1800">
                <a:solidFill>
                  <a:schemeClr val="dk1"/>
                </a:solidFill>
                <a:latin typeface="Calibri"/>
                <a:ea typeface="Calibri"/>
                <a:cs typeface="Calibri"/>
                <a:sym typeface="Calibri"/>
              </a:defRPr>
            </a:lvl7pPr>
            <a:lvl8pPr marL="3200400" algn="l" rtl="0">
              <a:spcBef>
                <a:spcPts val="0"/>
              </a:spcBef>
              <a:defRPr sz="1800">
                <a:solidFill>
                  <a:schemeClr val="dk1"/>
                </a:solidFill>
                <a:latin typeface="Calibri"/>
                <a:ea typeface="Calibri"/>
                <a:cs typeface="Calibri"/>
                <a:sym typeface="Calibri"/>
              </a:defRPr>
            </a:lvl8pPr>
            <a:lvl9pPr marL="3657600" algn="l" rtl="0">
              <a:spcBef>
                <a:spcPts val="0"/>
              </a:spcBef>
              <a:defRPr sz="1800">
                <a:solidFill>
                  <a:schemeClr val="dk1"/>
                </a:solidFill>
                <a:latin typeface="Calibri"/>
                <a:ea typeface="Calibri"/>
                <a:cs typeface="Calibri"/>
                <a:sym typeface="Calibri"/>
              </a:defRPr>
            </a:lvl9pPr>
          </a:lstStyle>
          <a:p>
            <a:endParaRPr/>
          </a:p>
        </p:txBody>
      </p:sp>
      <p:sp>
        <p:nvSpPr>
          <p:cNvPr id="57" name="Shape 57"/>
          <p:cNvSpPr txBox="1">
            <a:spLocks noGrp="1"/>
          </p:cNvSpPr>
          <p:nvPr>
            <p:ph type="title"/>
          </p:nvPr>
        </p:nvSpPr>
        <p:spPr>
          <a:xfrm>
            <a:off x="457200" y="711200"/>
            <a:ext cx="8229600" cy="1143000"/>
          </a:xfrm>
          <a:prstGeom prst="rect">
            <a:avLst/>
          </a:prstGeom>
          <a:noFill/>
          <a:ln>
            <a:noFill/>
          </a:ln>
        </p:spPr>
        <p:txBody>
          <a:bodyPr lIns="91425" tIns="91425" rIns="91425" bIns="91425"/>
          <a:lstStyle>
            <a:lvl1pPr algn="ctr" rtl="0">
              <a:spcBef>
                <a:spcPts val="0"/>
              </a:spcBef>
              <a:spcAft>
                <a:spcPts val="0"/>
              </a:spcAft>
              <a:defRPr sz="4400" b="1">
                <a:solidFill>
                  <a:schemeClr val="dk1"/>
                </a:solidFill>
                <a:latin typeface="Calibri"/>
                <a:ea typeface="Calibri"/>
                <a:cs typeface="Calibri"/>
                <a:sym typeface="Calibri"/>
              </a:defRPr>
            </a:lvl1pPr>
            <a:lvl2pPr algn="ctr" rtl="0">
              <a:spcBef>
                <a:spcPts val="0"/>
              </a:spcBef>
              <a:spcAft>
                <a:spcPts val="0"/>
              </a:spcAft>
              <a:defRPr sz="4400" b="1">
                <a:solidFill>
                  <a:schemeClr val="dk1"/>
                </a:solidFill>
                <a:latin typeface="Calibri"/>
                <a:ea typeface="Calibri"/>
                <a:cs typeface="Calibri"/>
                <a:sym typeface="Calibri"/>
              </a:defRPr>
            </a:lvl2pPr>
            <a:lvl3pPr algn="ctr" rtl="0">
              <a:spcBef>
                <a:spcPts val="0"/>
              </a:spcBef>
              <a:spcAft>
                <a:spcPts val="0"/>
              </a:spcAft>
              <a:defRPr sz="4400" b="1">
                <a:solidFill>
                  <a:schemeClr val="dk1"/>
                </a:solidFill>
                <a:latin typeface="Calibri"/>
                <a:ea typeface="Calibri"/>
                <a:cs typeface="Calibri"/>
                <a:sym typeface="Calibri"/>
              </a:defRPr>
            </a:lvl3pPr>
            <a:lvl4pPr algn="ctr" rtl="0">
              <a:spcBef>
                <a:spcPts val="0"/>
              </a:spcBef>
              <a:spcAft>
                <a:spcPts val="0"/>
              </a:spcAft>
              <a:defRPr sz="4400" b="1">
                <a:solidFill>
                  <a:schemeClr val="dk1"/>
                </a:solidFill>
                <a:latin typeface="Calibri"/>
                <a:ea typeface="Calibri"/>
                <a:cs typeface="Calibri"/>
                <a:sym typeface="Calibri"/>
              </a:defRPr>
            </a:lvl4pPr>
            <a:lvl5pPr algn="ctr" rtl="0">
              <a:spcBef>
                <a:spcPts val="0"/>
              </a:spcBef>
              <a:spcAft>
                <a:spcPts val="0"/>
              </a:spcAft>
              <a:defRPr sz="4400" b="1">
                <a:solidFill>
                  <a:schemeClr val="dk1"/>
                </a:solidFill>
                <a:latin typeface="Calibri"/>
                <a:ea typeface="Calibri"/>
                <a:cs typeface="Calibri"/>
                <a:sym typeface="Calibri"/>
              </a:defRPr>
            </a:lvl5pPr>
            <a:lvl6pPr marL="457200" algn="ctr" rtl="0">
              <a:spcBef>
                <a:spcPts val="0"/>
              </a:spcBef>
              <a:spcAft>
                <a:spcPts val="0"/>
              </a:spcAft>
              <a:defRPr sz="4400" b="1">
                <a:solidFill>
                  <a:schemeClr val="dk1"/>
                </a:solidFill>
                <a:latin typeface="Calibri"/>
                <a:ea typeface="Calibri"/>
                <a:cs typeface="Calibri"/>
                <a:sym typeface="Calibri"/>
              </a:defRPr>
            </a:lvl6pPr>
            <a:lvl7pPr marL="914400" algn="ctr" rtl="0">
              <a:spcBef>
                <a:spcPts val="0"/>
              </a:spcBef>
              <a:spcAft>
                <a:spcPts val="0"/>
              </a:spcAft>
              <a:defRPr sz="4400" b="1">
                <a:solidFill>
                  <a:schemeClr val="dk1"/>
                </a:solidFill>
                <a:latin typeface="Calibri"/>
                <a:ea typeface="Calibri"/>
                <a:cs typeface="Calibri"/>
                <a:sym typeface="Calibri"/>
              </a:defRPr>
            </a:lvl7pPr>
            <a:lvl8pPr marL="1371600" algn="ctr" rtl="0">
              <a:spcBef>
                <a:spcPts val="0"/>
              </a:spcBef>
              <a:spcAft>
                <a:spcPts val="0"/>
              </a:spcAft>
              <a:defRPr sz="4400" b="1">
                <a:solidFill>
                  <a:schemeClr val="dk1"/>
                </a:solidFill>
                <a:latin typeface="Calibri"/>
                <a:ea typeface="Calibri"/>
                <a:cs typeface="Calibri"/>
                <a:sym typeface="Calibri"/>
              </a:defRPr>
            </a:lvl8pPr>
            <a:lvl9pPr marL="1828800" algn="ctr" rtl="0">
              <a:spcBef>
                <a:spcPts val="0"/>
              </a:spcBef>
              <a:spcAft>
                <a:spcPts val="0"/>
              </a:spcAft>
              <a:defRPr sz="4400" b="1">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57200" y="1600200"/>
            <a:ext cx="8229600" cy="4525961"/>
          </a:xfrm>
          <a:prstGeom prst="rect">
            <a:avLst/>
          </a:prstGeom>
          <a:noFill/>
          <a:ln>
            <a:noFill/>
          </a:ln>
        </p:spPr>
        <p:txBody>
          <a:bodyPr lIns="91425" tIns="91425" rIns="91425" bIns="91425"/>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Courier New"/>
              <a:buChar char="o"/>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Wingdings"/>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2_Blank">
    <p:spTree>
      <p:nvGrpSpPr>
        <p:cNvPr id="1" name="Shape 96"/>
        <p:cNvGrpSpPr/>
        <p:nvPr/>
      </p:nvGrpSpPr>
      <p:grpSpPr>
        <a:xfrm>
          <a:off x="0" y="0"/>
          <a:ext cx="0" cy="0"/>
          <a:chOff x="0" y="0"/>
          <a:chExt cx="0" cy="0"/>
        </a:xfrm>
      </p:grpSpPr>
      <p:sp>
        <p:nvSpPr>
          <p:cNvPr id="7" name="TextBox 6"/>
          <p:cNvSpPr txBox="1"/>
          <p:nvPr userDrawn="1"/>
        </p:nvSpPr>
        <p:spPr>
          <a:xfrm>
            <a:off x="4572000" y="6445250"/>
            <a:ext cx="588963" cy="400050"/>
          </a:xfrm>
          <a:prstGeom prst="rect">
            <a:avLst/>
          </a:prstGeom>
          <a:noFill/>
        </p:spPr>
        <p:txBody>
          <a:bodyPr>
            <a:spAutoFit/>
          </a:bodyPr>
          <a:lstStyle/>
          <a:p>
            <a:pPr algn="ctr" eaLnBrk="0" hangingPunct="0"/>
            <a:fld id="{40DF151E-C320-481A-9BF0-42AEBB216799}"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97" name="Shape 97"/>
          <p:cNvSpPr txBox="1">
            <a:spLocks noGrp="1"/>
          </p:cNvSpPr>
          <p:nvPr>
            <p:ph type="body" idx="1"/>
          </p:nvPr>
        </p:nvSpPr>
        <p:spPr>
          <a:xfrm>
            <a:off x="457200" y="1273175"/>
            <a:ext cx="4040187" cy="639762"/>
          </a:xfrm>
          <a:prstGeom prst="rect">
            <a:avLst/>
          </a:prstGeom>
          <a:noFill/>
          <a:ln>
            <a:noFill/>
          </a:ln>
        </p:spPr>
        <p:txBody>
          <a:bodyPr lIns="91425" tIns="91425" rIns="91425" bIns="91425" anchor="b"/>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Courier New"/>
              <a:buChar char="o"/>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Wingdings"/>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2"/>
          </p:nvPr>
        </p:nvSpPr>
        <p:spPr>
          <a:xfrm>
            <a:off x="457200" y="1979611"/>
            <a:ext cx="5410200" cy="3951286"/>
          </a:xfrm>
          <a:prstGeom prst="rect">
            <a:avLst/>
          </a:prstGeom>
          <a:noFill/>
          <a:ln>
            <a:noFill/>
          </a:ln>
        </p:spPr>
        <p:txBody>
          <a:bodyPr lIns="91425" tIns="91425" rIns="91425" bIns="91425"/>
          <a:lstStyle>
            <a:lvl1pPr marL="0" algn="l" rtl="0">
              <a:spcBef>
                <a:spcPts val="0"/>
              </a:spcBef>
              <a:defRPr sz="1800">
                <a:solidFill>
                  <a:schemeClr val="dk1"/>
                </a:solidFill>
                <a:latin typeface="Calibri"/>
                <a:ea typeface="Calibri"/>
                <a:cs typeface="Calibri"/>
                <a:sym typeface="Calibri"/>
              </a:defRPr>
            </a:lvl1pPr>
            <a:lvl2pPr marL="457200" algn="l" rtl="0">
              <a:spcBef>
                <a:spcPts val="0"/>
              </a:spcBef>
              <a:defRPr sz="1800">
                <a:solidFill>
                  <a:schemeClr val="dk1"/>
                </a:solidFill>
                <a:latin typeface="Calibri"/>
                <a:ea typeface="Calibri"/>
                <a:cs typeface="Calibri"/>
                <a:sym typeface="Calibri"/>
              </a:defRPr>
            </a:lvl2pPr>
            <a:lvl3pPr marL="914400" algn="l" rtl="0">
              <a:spcBef>
                <a:spcPts val="0"/>
              </a:spcBef>
              <a:defRPr sz="1800">
                <a:solidFill>
                  <a:schemeClr val="dk1"/>
                </a:solidFill>
                <a:latin typeface="Calibri"/>
                <a:ea typeface="Calibri"/>
                <a:cs typeface="Calibri"/>
                <a:sym typeface="Calibri"/>
              </a:defRPr>
            </a:lvl3pPr>
            <a:lvl4pPr marL="1371600" algn="l" rtl="0">
              <a:spcBef>
                <a:spcPts val="0"/>
              </a:spcBef>
              <a:defRPr sz="1800">
                <a:solidFill>
                  <a:schemeClr val="dk1"/>
                </a:solidFill>
                <a:latin typeface="Calibri"/>
                <a:ea typeface="Calibri"/>
                <a:cs typeface="Calibri"/>
                <a:sym typeface="Calibri"/>
              </a:defRPr>
            </a:lvl4pPr>
            <a:lvl5pPr marL="1828800" algn="l" rtl="0">
              <a:spcBef>
                <a:spcPts val="0"/>
              </a:spcBef>
              <a:defRPr sz="1800">
                <a:solidFill>
                  <a:schemeClr val="dk1"/>
                </a:solidFill>
                <a:latin typeface="Calibri"/>
                <a:ea typeface="Calibri"/>
                <a:cs typeface="Calibri"/>
                <a:sym typeface="Calibri"/>
              </a:defRPr>
            </a:lvl5pPr>
            <a:lvl6pPr marL="2286000" algn="l" rtl="0">
              <a:spcBef>
                <a:spcPts val="0"/>
              </a:spcBef>
              <a:defRPr sz="1800">
                <a:solidFill>
                  <a:schemeClr val="dk1"/>
                </a:solidFill>
                <a:latin typeface="Calibri"/>
                <a:ea typeface="Calibri"/>
                <a:cs typeface="Calibri"/>
                <a:sym typeface="Calibri"/>
              </a:defRPr>
            </a:lvl6pPr>
            <a:lvl7pPr marL="2743200" algn="l" rtl="0">
              <a:spcBef>
                <a:spcPts val="0"/>
              </a:spcBef>
              <a:defRPr sz="1800">
                <a:solidFill>
                  <a:schemeClr val="dk1"/>
                </a:solidFill>
                <a:latin typeface="Calibri"/>
                <a:ea typeface="Calibri"/>
                <a:cs typeface="Calibri"/>
                <a:sym typeface="Calibri"/>
              </a:defRPr>
            </a:lvl7pPr>
            <a:lvl8pPr marL="3200400" algn="l" rtl="0">
              <a:spcBef>
                <a:spcPts val="0"/>
              </a:spcBef>
              <a:defRPr sz="1800">
                <a:solidFill>
                  <a:schemeClr val="dk1"/>
                </a:solidFill>
                <a:latin typeface="Calibri"/>
                <a:ea typeface="Calibri"/>
                <a:cs typeface="Calibri"/>
                <a:sym typeface="Calibri"/>
              </a:defRPr>
            </a:lvl8pPr>
            <a:lvl9pPr marL="3657600" algn="l" rtl="0">
              <a:spcBef>
                <a:spcPts val="0"/>
              </a:spcBef>
              <a:defRPr sz="1800">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3"/>
          </p:nvPr>
        </p:nvSpPr>
        <p:spPr>
          <a:xfrm>
            <a:off x="5486400" y="1273175"/>
            <a:ext cx="2895600" cy="639762"/>
          </a:xfrm>
          <a:prstGeom prst="rect">
            <a:avLst/>
          </a:prstGeom>
          <a:noFill/>
          <a:ln>
            <a:noFill/>
          </a:ln>
        </p:spPr>
        <p:txBody>
          <a:bodyPr lIns="91425" tIns="91425" rIns="91425" bIns="91425" anchor="b"/>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Courier New"/>
              <a:buChar char="o"/>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Wingdings"/>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4"/>
          </p:nvPr>
        </p:nvSpPr>
        <p:spPr>
          <a:xfrm>
            <a:off x="5662612" y="1979611"/>
            <a:ext cx="3124199" cy="3951286"/>
          </a:xfrm>
          <a:prstGeom prst="rect">
            <a:avLst/>
          </a:prstGeom>
          <a:noFill/>
          <a:ln>
            <a:noFill/>
          </a:ln>
        </p:spPr>
        <p:txBody>
          <a:bodyPr lIns="91425" tIns="91425" rIns="91425" bIns="91425"/>
          <a:lstStyle>
            <a:lvl1pPr marL="0" algn="l" rtl="0">
              <a:spcBef>
                <a:spcPts val="0"/>
              </a:spcBef>
              <a:defRPr sz="1800">
                <a:solidFill>
                  <a:schemeClr val="dk1"/>
                </a:solidFill>
                <a:latin typeface="Calibri"/>
                <a:ea typeface="Calibri"/>
                <a:cs typeface="Calibri"/>
                <a:sym typeface="Calibri"/>
              </a:defRPr>
            </a:lvl1pPr>
            <a:lvl2pPr marL="457200" algn="l" rtl="0">
              <a:spcBef>
                <a:spcPts val="0"/>
              </a:spcBef>
              <a:defRPr sz="1800">
                <a:solidFill>
                  <a:schemeClr val="dk1"/>
                </a:solidFill>
                <a:latin typeface="Calibri"/>
                <a:ea typeface="Calibri"/>
                <a:cs typeface="Calibri"/>
                <a:sym typeface="Calibri"/>
              </a:defRPr>
            </a:lvl2pPr>
            <a:lvl3pPr marL="914400" algn="l" rtl="0">
              <a:spcBef>
                <a:spcPts val="0"/>
              </a:spcBef>
              <a:defRPr sz="1800">
                <a:solidFill>
                  <a:schemeClr val="dk1"/>
                </a:solidFill>
                <a:latin typeface="Calibri"/>
                <a:ea typeface="Calibri"/>
                <a:cs typeface="Calibri"/>
                <a:sym typeface="Calibri"/>
              </a:defRPr>
            </a:lvl3pPr>
            <a:lvl4pPr marL="1371600" algn="l" rtl="0">
              <a:spcBef>
                <a:spcPts val="0"/>
              </a:spcBef>
              <a:defRPr sz="1800">
                <a:solidFill>
                  <a:schemeClr val="dk1"/>
                </a:solidFill>
                <a:latin typeface="Calibri"/>
                <a:ea typeface="Calibri"/>
                <a:cs typeface="Calibri"/>
                <a:sym typeface="Calibri"/>
              </a:defRPr>
            </a:lvl4pPr>
            <a:lvl5pPr marL="1828800" algn="l" rtl="0">
              <a:spcBef>
                <a:spcPts val="0"/>
              </a:spcBef>
              <a:defRPr sz="1800">
                <a:solidFill>
                  <a:schemeClr val="dk1"/>
                </a:solidFill>
                <a:latin typeface="Calibri"/>
                <a:ea typeface="Calibri"/>
                <a:cs typeface="Calibri"/>
                <a:sym typeface="Calibri"/>
              </a:defRPr>
            </a:lvl5pPr>
            <a:lvl6pPr marL="2286000" algn="l" rtl="0">
              <a:spcBef>
                <a:spcPts val="0"/>
              </a:spcBef>
              <a:defRPr sz="1800">
                <a:solidFill>
                  <a:schemeClr val="dk1"/>
                </a:solidFill>
                <a:latin typeface="Calibri"/>
                <a:ea typeface="Calibri"/>
                <a:cs typeface="Calibri"/>
                <a:sym typeface="Calibri"/>
              </a:defRPr>
            </a:lvl6pPr>
            <a:lvl7pPr marL="2743200" algn="l" rtl="0">
              <a:spcBef>
                <a:spcPts val="0"/>
              </a:spcBef>
              <a:defRPr sz="1800">
                <a:solidFill>
                  <a:schemeClr val="dk1"/>
                </a:solidFill>
                <a:latin typeface="Calibri"/>
                <a:ea typeface="Calibri"/>
                <a:cs typeface="Calibri"/>
                <a:sym typeface="Calibri"/>
              </a:defRPr>
            </a:lvl7pPr>
            <a:lvl8pPr marL="3200400" algn="l" rtl="0">
              <a:spcBef>
                <a:spcPts val="0"/>
              </a:spcBef>
              <a:defRPr sz="1800">
                <a:solidFill>
                  <a:schemeClr val="dk1"/>
                </a:solidFill>
                <a:latin typeface="Calibri"/>
                <a:ea typeface="Calibri"/>
                <a:cs typeface="Calibri"/>
                <a:sym typeface="Calibri"/>
              </a:defRPr>
            </a:lvl8pPr>
            <a:lvl9pPr marL="3657600" algn="l" rtl="0">
              <a:spcBef>
                <a:spcPts val="0"/>
              </a:spcBef>
              <a:defRPr sz="1800">
                <a:solidFill>
                  <a:schemeClr val="dk1"/>
                </a:solidFill>
                <a:latin typeface="Calibri"/>
                <a:ea typeface="Calibri"/>
                <a:cs typeface="Calibri"/>
                <a:sym typeface="Calibri"/>
              </a:defRPr>
            </a:lvl9pPr>
          </a:lstStyle>
          <a:p>
            <a:endParaRPr/>
          </a:p>
        </p:txBody>
      </p:sp>
      <p:sp>
        <p:nvSpPr>
          <p:cNvPr id="101" name="Shape 101"/>
          <p:cNvSpPr txBox="1">
            <a:spLocks noGrp="1"/>
          </p:cNvSpPr>
          <p:nvPr>
            <p:ph type="title"/>
          </p:nvPr>
        </p:nvSpPr>
        <p:spPr>
          <a:xfrm>
            <a:off x="457200" y="304800"/>
            <a:ext cx="8229600" cy="1143000"/>
          </a:xfrm>
          <a:prstGeom prst="rect">
            <a:avLst/>
          </a:prstGeom>
          <a:noFill/>
          <a:ln>
            <a:noFill/>
          </a:ln>
        </p:spPr>
        <p:txBody>
          <a:bodyPr lIns="91425" tIns="91425" rIns="91425" bIns="91425"/>
          <a:lstStyle>
            <a:lvl1pPr algn="ctr" rtl="0">
              <a:spcBef>
                <a:spcPts val="0"/>
              </a:spcBef>
              <a:spcAft>
                <a:spcPts val="0"/>
              </a:spcAft>
              <a:defRPr sz="4400" b="1">
                <a:solidFill>
                  <a:schemeClr val="dk1"/>
                </a:solidFill>
                <a:latin typeface="Calibri"/>
                <a:ea typeface="Calibri"/>
                <a:cs typeface="Calibri"/>
                <a:sym typeface="Calibri"/>
              </a:defRPr>
            </a:lvl1pPr>
            <a:lvl2pPr algn="ctr" rtl="0">
              <a:spcBef>
                <a:spcPts val="0"/>
              </a:spcBef>
              <a:spcAft>
                <a:spcPts val="0"/>
              </a:spcAft>
              <a:defRPr sz="4400" b="1">
                <a:solidFill>
                  <a:schemeClr val="dk1"/>
                </a:solidFill>
                <a:latin typeface="Calibri"/>
                <a:ea typeface="Calibri"/>
                <a:cs typeface="Calibri"/>
                <a:sym typeface="Calibri"/>
              </a:defRPr>
            </a:lvl2pPr>
            <a:lvl3pPr algn="ctr" rtl="0">
              <a:spcBef>
                <a:spcPts val="0"/>
              </a:spcBef>
              <a:spcAft>
                <a:spcPts val="0"/>
              </a:spcAft>
              <a:defRPr sz="4400" b="1">
                <a:solidFill>
                  <a:schemeClr val="dk1"/>
                </a:solidFill>
                <a:latin typeface="Calibri"/>
                <a:ea typeface="Calibri"/>
                <a:cs typeface="Calibri"/>
                <a:sym typeface="Calibri"/>
              </a:defRPr>
            </a:lvl3pPr>
            <a:lvl4pPr algn="ctr" rtl="0">
              <a:spcBef>
                <a:spcPts val="0"/>
              </a:spcBef>
              <a:spcAft>
                <a:spcPts val="0"/>
              </a:spcAft>
              <a:defRPr sz="4400" b="1">
                <a:solidFill>
                  <a:schemeClr val="dk1"/>
                </a:solidFill>
                <a:latin typeface="Calibri"/>
                <a:ea typeface="Calibri"/>
                <a:cs typeface="Calibri"/>
                <a:sym typeface="Calibri"/>
              </a:defRPr>
            </a:lvl4pPr>
            <a:lvl5pPr algn="ctr" rtl="0">
              <a:spcBef>
                <a:spcPts val="0"/>
              </a:spcBef>
              <a:spcAft>
                <a:spcPts val="0"/>
              </a:spcAft>
              <a:defRPr sz="4400" b="1">
                <a:solidFill>
                  <a:schemeClr val="dk1"/>
                </a:solidFill>
                <a:latin typeface="Calibri"/>
                <a:ea typeface="Calibri"/>
                <a:cs typeface="Calibri"/>
                <a:sym typeface="Calibri"/>
              </a:defRPr>
            </a:lvl5pPr>
            <a:lvl6pPr marL="457200" algn="ctr" rtl="0">
              <a:spcBef>
                <a:spcPts val="0"/>
              </a:spcBef>
              <a:spcAft>
                <a:spcPts val="0"/>
              </a:spcAft>
              <a:defRPr sz="4400" b="1">
                <a:solidFill>
                  <a:schemeClr val="dk1"/>
                </a:solidFill>
                <a:latin typeface="Calibri"/>
                <a:ea typeface="Calibri"/>
                <a:cs typeface="Calibri"/>
                <a:sym typeface="Calibri"/>
              </a:defRPr>
            </a:lvl6pPr>
            <a:lvl7pPr marL="914400" algn="ctr" rtl="0">
              <a:spcBef>
                <a:spcPts val="0"/>
              </a:spcBef>
              <a:spcAft>
                <a:spcPts val="0"/>
              </a:spcAft>
              <a:defRPr sz="4400" b="1">
                <a:solidFill>
                  <a:schemeClr val="dk1"/>
                </a:solidFill>
                <a:latin typeface="Calibri"/>
                <a:ea typeface="Calibri"/>
                <a:cs typeface="Calibri"/>
                <a:sym typeface="Calibri"/>
              </a:defRPr>
            </a:lvl7pPr>
            <a:lvl8pPr marL="1371600" algn="ctr" rtl="0">
              <a:spcBef>
                <a:spcPts val="0"/>
              </a:spcBef>
              <a:spcAft>
                <a:spcPts val="0"/>
              </a:spcAft>
              <a:defRPr sz="4400" b="1">
                <a:solidFill>
                  <a:schemeClr val="dk1"/>
                </a:solidFill>
                <a:latin typeface="Calibri"/>
                <a:ea typeface="Calibri"/>
                <a:cs typeface="Calibri"/>
                <a:sym typeface="Calibri"/>
              </a:defRPr>
            </a:lvl8pPr>
            <a:lvl9pPr marL="1828800" algn="ctr" rtl="0">
              <a:spcBef>
                <a:spcPts val="0"/>
              </a:spcBef>
              <a:spcAft>
                <a:spcPts val="0"/>
              </a:spcAft>
              <a:defRPr sz="4400" b="1">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3_Blank">
    <p:spTree>
      <p:nvGrpSpPr>
        <p:cNvPr id="1" name="Shape 18"/>
        <p:cNvGrpSpPr/>
        <p:nvPr/>
      </p:nvGrpSpPr>
      <p:grpSpPr>
        <a:xfrm>
          <a:off x="0" y="0"/>
          <a:ext cx="0" cy="0"/>
          <a:chOff x="0" y="0"/>
          <a:chExt cx="0" cy="0"/>
        </a:xfrm>
      </p:grpSpPr>
      <p:sp>
        <p:nvSpPr>
          <p:cNvPr id="5" name="TextBox 4"/>
          <p:cNvSpPr txBox="1"/>
          <p:nvPr userDrawn="1"/>
        </p:nvSpPr>
        <p:spPr>
          <a:xfrm>
            <a:off x="4572000" y="6445250"/>
            <a:ext cx="588963" cy="400050"/>
          </a:xfrm>
          <a:prstGeom prst="rect">
            <a:avLst/>
          </a:prstGeom>
          <a:noFill/>
        </p:spPr>
        <p:txBody>
          <a:bodyPr>
            <a:spAutoFit/>
          </a:bodyPr>
          <a:lstStyle/>
          <a:p>
            <a:pPr algn="ctr" eaLnBrk="0" hangingPunct="0"/>
            <a:fld id="{4C0B7F32-BAAA-4FA7-B04A-0A3568271494}" type="slidenum">
              <a:rPr lang="en-US" sz="2000" b="1">
                <a:solidFill>
                  <a:schemeClr val="bg1"/>
                </a:solidFill>
                <a:latin typeface="Calibri" pitchFamily="34" charset="0"/>
                <a:ea typeface="ＭＳ Ｐゴシック" pitchFamily="34" charset="-128"/>
              </a:rPr>
              <a:pPr algn="ctr" eaLnBrk="0" hangingPunct="0"/>
              <a:t>‹#›</a:t>
            </a:fld>
            <a:endParaRPr lang="en-US" sz="2000" b="1">
              <a:solidFill>
                <a:schemeClr val="bg1"/>
              </a:solidFill>
              <a:latin typeface="Calibri" pitchFamily="34" charset="0"/>
              <a:ea typeface="ＭＳ Ｐゴシック" pitchFamily="34" charset="-128"/>
            </a:endParaRPr>
          </a:p>
        </p:txBody>
      </p:sp>
      <p:sp>
        <p:nvSpPr>
          <p:cNvPr id="19" name="Shape 19"/>
          <p:cNvSpPr txBox="1">
            <a:spLocks noGrp="1"/>
          </p:cNvSpPr>
          <p:nvPr>
            <p:ph type="ctrTitle"/>
          </p:nvPr>
        </p:nvSpPr>
        <p:spPr>
          <a:xfrm>
            <a:off x="457200" y="600075"/>
            <a:ext cx="8229600" cy="1143000"/>
          </a:xfrm>
          <a:prstGeom prst="rect">
            <a:avLst/>
          </a:prstGeom>
          <a:noFill/>
          <a:ln>
            <a:noFill/>
          </a:ln>
        </p:spPr>
        <p:txBody>
          <a:bodyPr lIns="91425" tIns="91425" rIns="91425" bIns="91425"/>
          <a:lstStyle>
            <a:lvl1pPr marL="0" marR="0" indent="0" algn="ctr" rtl="0">
              <a:spcBef>
                <a:spcPts val="0"/>
              </a:spcBef>
              <a:spcAft>
                <a:spcPts val="0"/>
              </a:spcAft>
              <a:defRPr sz="4000" b="1" i="0" u="none" strike="noStrike" cap="none" baseline="0">
                <a:solidFill>
                  <a:schemeClr val="dk1"/>
                </a:solidFill>
                <a:latin typeface="Calibri"/>
                <a:ea typeface="Calibri"/>
                <a:cs typeface="Calibri"/>
                <a:sym typeface="Calibri"/>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title" idx="2"/>
          </p:nvPr>
        </p:nvSpPr>
        <p:spPr>
          <a:xfrm>
            <a:off x="457200" y="274637"/>
            <a:ext cx="8229600" cy="1143000"/>
          </a:xfrm>
          <a:prstGeom prst="rect">
            <a:avLst/>
          </a:prstGeom>
          <a:noFill/>
          <a:ln>
            <a:noFill/>
          </a:ln>
        </p:spPr>
        <p:txBody>
          <a:bodyPr lIns="91425" tIns="91425" rIns="91425" bIns="91425"/>
          <a:lstStyle>
            <a:lvl1pPr algn="ctr" rtl="0">
              <a:spcBef>
                <a:spcPts val="0"/>
              </a:spcBef>
              <a:spcAft>
                <a:spcPts val="0"/>
              </a:spcAft>
              <a:defRPr sz="4400" b="1">
                <a:solidFill>
                  <a:schemeClr val="dk1"/>
                </a:solidFill>
                <a:latin typeface="Calibri"/>
                <a:ea typeface="Calibri"/>
                <a:cs typeface="Calibri"/>
                <a:sym typeface="Calibri"/>
              </a:defRPr>
            </a:lvl1pPr>
            <a:lvl2pPr algn="ctr" rtl="0">
              <a:spcBef>
                <a:spcPts val="0"/>
              </a:spcBef>
              <a:spcAft>
                <a:spcPts val="0"/>
              </a:spcAft>
              <a:defRPr sz="4400" b="1">
                <a:solidFill>
                  <a:schemeClr val="dk1"/>
                </a:solidFill>
                <a:latin typeface="Calibri"/>
                <a:ea typeface="Calibri"/>
                <a:cs typeface="Calibri"/>
                <a:sym typeface="Calibri"/>
              </a:defRPr>
            </a:lvl2pPr>
            <a:lvl3pPr algn="ctr" rtl="0">
              <a:spcBef>
                <a:spcPts val="0"/>
              </a:spcBef>
              <a:spcAft>
                <a:spcPts val="0"/>
              </a:spcAft>
              <a:defRPr sz="4400" b="1">
                <a:solidFill>
                  <a:schemeClr val="dk1"/>
                </a:solidFill>
                <a:latin typeface="Calibri"/>
                <a:ea typeface="Calibri"/>
                <a:cs typeface="Calibri"/>
                <a:sym typeface="Calibri"/>
              </a:defRPr>
            </a:lvl3pPr>
            <a:lvl4pPr algn="ctr" rtl="0">
              <a:spcBef>
                <a:spcPts val="0"/>
              </a:spcBef>
              <a:spcAft>
                <a:spcPts val="0"/>
              </a:spcAft>
              <a:defRPr sz="4400" b="1">
                <a:solidFill>
                  <a:schemeClr val="dk1"/>
                </a:solidFill>
                <a:latin typeface="Calibri"/>
                <a:ea typeface="Calibri"/>
                <a:cs typeface="Calibri"/>
                <a:sym typeface="Calibri"/>
              </a:defRPr>
            </a:lvl4pPr>
            <a:lvl5pPr algn="ctr" rtl="0">
              <a:spcBef>
                <a:spcPts val="0"/>
              </a:spcBef>
              <a:spcAft>
                <a:spcPts val="0"/>
              </a:spcAft>
              <a:defRPr sz="4400" b="1">
                <a:solidFill>
                  <a:schemeClr val="dk1"/>
                </a:solidFill>
                <a:latin typeface="Calibri"/>
                <a:ea typeface="Calibri"/>
                <a:cs typeface="Calibri"/>
                <a:sym typeface="Calibri"/>
              </a:defRPr>
            </a:lvl5pPr>
            <a:lvl6pPr marL="457200" algn="ctr" rtl="0">
              <a:spcBef>
                <a:spcPts val="0"/>
              </a:spcBef>
              <a:spcAft>
                <a:spcPts val="0"/>
              </a:spcAft>
              <a:defRPr sz="4400" b="1">
                <a:solidFill>
                  <a:schemeClr val="dk1"/>
                </a:solidFill>
                <a:latin typeface="Calibri"/>
                <a:ea typeface="Calibri"/>
                <a:cs typeface="Calibri"/>
                <a:sym typeface="Calibri"/>
              </a:defRPr>
            </a:lvl6pPr>
            <a:lvl7pPr marL="914400" algn="ctr" rtl="0">
              <a:spcBef>
                <a:spcPts val="0"/>
              </a:spcBef>
              <a:spcAft>
                <a:spcPts val="0"/>
              </a:spcAft>
              <a:defRPr sz="4400" b="1">
                <a:solidFill>
                  <a:schemeClr val="dk1"/>
                </a:solidFill>
                <a:latin typeface="Calibri"/>
                <a:ea typeface="Calibri"/>
                <a:cs typeface="Calibri"/>
                <a:sym typeface="Calibri"/>
              </a:defRPr>
            </a:lvl7pPr>
            <a:lvl8pPr marL="1371600" algn="ctr" rtl="0">
              <a:spcBef>
                <a:spcPts val="0"/>
              </a:spcBef>
              <a:spcAft>
                <a:spcPts val="0"/>
              </a:spcAft>
              <a:defRPr sz="4400" b="1">
                <a:solidFill>
                  <a:schemeClr val="dk1"/>
                </a:solidFill>
                <a:latin typeface="Calibri"/>
                <a:ea typeface="Calibri"/>
                <a:cs typeface="Calibri"/>
                <a:sym typeface="Calibri"/>
              </a:defRPr>
            </a:lvl8pPr>
            <a:lvl9pPr marL="1828800" algn="ctr" rtl="0">
              <a:spcBef>
                <a:spcPts val="0"/>
              </a:spcBef>
              <a:spcAft>
                <a:spcPts val="0"/>
              </a:spcAft>
              <a:defRPr sz="4400" b="1">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457200" y="1600200"/>
            <a:ext cx="8229600" cy="4525961"/>
          </a:xfrm>
          <a:prstGeom prst="rect">
            <a:avLst/>
          </a:prstGeom>
          <a:noFill/>
          <a:ln>
            <a:noFill/>
          </a:ln>
        </p:spPr>
        <p:txBody>
          <a:bodyPr lIns="91425" tIns="91425" rIns="91425" bIns="91425"/>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Courier New"/>
              <a:buChar char="o"/>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Wingdings"/>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8"/>
          <p:cNvGrpSpPr>
            <a:grpSpLocks/>
          </p:cNvGrpSpPr>
          <p:nvPr/>
        </p:nvGrpSpPr>
        <p:grpSpPr bwMode="auto">
          <a:xfrm>
            <a:off x="-12700" y="6375400"/>
            <a:ext cx="9169400" cy="501650"/>
            <a:chOff x="-12526" y="6374835"/>
            <a:chExt cx="9169052" cy="501650"/>
          </a:xfrm>
        </p:grpSpPr>
        <p:pic>
          <p:nvPicPr>
            <p:cNvPr id="1030" name="Picture 6" descr="Background_bottom.jpg"/>
            <p:cNvPicPr>
              <a:picLocks noChangeAspect="1"/>
            </p:cNvPicPr>
            <p:nvPr userDrawn="1"/>
          </p:nvPicPr>
          <p:blipFill>
            <a:blip r:embed="rId11"/>
            <a:srcRect/>
            <a:stretch>
              <a:fillRect/>
            </a:stretch>
          </p:blipFill>
          <p:spPr bwMode="auto">
            <a:xfrm>
              <a:off x="-12526" y="6374835"/>
              <a:ext cx="9169052" cy="501650"/>
            </a:xfrm>
            <a:prstGeom prst="rect">
              <a:avLst/>
            </a:prstGeom>
            <a:noFill/>
            <a:ln w="9525">
              <a:noFill/>
              <a:miter lim="800000"/>
              <a:headEnd/>
              <a:tailEnd/>
            </a:ln>
          </p:spPr>
        </p:pic>
        <p:pic>
          <p:nvPicPr>
            <p:cNvPr id="1031" name="Picture 7" descr="BSA_white300x300.jpg"/>
            <p:cNvPicPr>
              <a:picLocks noChangeAspect="1"/>
            </p:cNvPicPr>
            <p:nvPr userDrawn="1"/>
          </p:nvPicPr>
          <p:blipFill>
            <a:blip r:embed="rId12">
              <a:clrChange>
                <a:clrFrom>
                  <a:srgbClr val="000000"/>
                </a:clrFrom>
                <a:clrTo>
                  <a:srgbClr val="000000">
                    <a:alpha val="0"/>
                  </a:srgbClr>
                </a:clrTo>
              </a:clrChange>
            </a:blip>
            <a:srcRect/>
            <a:stretch>
              <a:fillRect/>
            </a:stretch>
          </p:blipFill>
          <p:spPr bwMode="auto">
            <a:xfrm>
              <a:off x="268941" y="6395564"/>
              <a:ext cx="2348999" cy="396722"/>
            </a:xfrm>
            <a:prstGeom prst="rect">
              <a:avLst/>
            </a:prstGeom>
            <a:noFill/>
            <a:ln w="9525">
              <a:noFill/>
              <a:miter lim="800000"/>
              <a:headEnd/>
              <a:tailEnd/>
            </a:ln>
          </p:spPr>
        </p:pic>
      </p:grpSp>
      <p:pic>
        <p:nvPicPr>
          <p:cNvPr id="1029" name="Picture 9" descr="Background_top.jpg"/>
          <p:cNvPicPr>
            <a:picLocks noChangeAspect="1"/>
          </p:cNvPicPr>
          <p:nvPr/>
        </p:nvPicPr>
        <p:blipFill>
          <a:blip r:embed="rId13"/>
          <a:srcRect/>
          <a:stretch>
            <a:fillRect/>
          </a:stretch>
        </p:blipFill>
        <p:spPr bwMode="auto">
          <a:xfrm>
            <a:off x="-12700" y="-25400"/>
            <a:ext cx="9169400" cy="247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Lst>
  <p:txStyles>
    <p:titleStyle>
      <a:lvl1pPr algn="ctr" rtl="0" eaLnBrk="0" fontAlgn="base" hangingPunct="0">
        <a:spcBef>
          <a:spcPct val="0"/>
        </a:spcBef>
        <a:spcAft>
          <a:spcPct val="0"/>
        </a:spcAft>
        <a:defRPr sz="4400" b="1" kern="1200">
          <a:solidFill>
            <a:schemeClr val="tx1"/>
          </a:solidFill>
          <a:latin typeface="+mj-lt"/>
          <a:ea typeface="ＭＳ Ｐゴシック" pitchFamily="34" charset="-128"/>
          <a:cs typeface="ＭＳ Ｐゴシック" charset="-128"/>
        </a:defRPr>
      </a:lvl1pPr>
      <a:lvl2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ＭＳ Ｐゴシック" charset="-128"/>
        </a:defRPr>
      </a:lvl2pPr>
      <a:lvl3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ＭＳ Ｐゴシック" charset="-128"/>
        </a:defRPr>
      </a:lvl3pPr>
      <a:lvl4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ＭＳ Ｐゴシック" charset="-128"/>
        </a:defRPr>
      </a:lvl4pPr>
      <a:lvl5pPr algn="ctr" rtl="0" eaLnBrk="0" fontAlgn="base" hangingPunct="0">
        <a:spcBef>
          <a:spcPct val="0"/>
        </a:spcBef>
        <a:spcAft>
          <a:spcPct val="0"/>
        </a:spcAft>
        <a:defRPr sz="4400" b="1">
          <a:solidFill>
            <a:schemeClr val="tx1"/>
          </a:solidFill>
          <a:latin typeface="Calibri" pitchFamily="34" charset="0"/>
          <a:ea typeface="ＭＳ Ｐゴシック" pitchFamily="34" charset="-128"/>
          <a:cs typeface="ＭＳ Ｐゴシック" charset="-128"/>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Font typeface="Courier New" pitchFamily="49" charset="0"/>
        <a:buChar char="o"/>
        <a:defRPr sz="2800" kern="1200">
          <a:solidFill>
            <a:schemeClr val="tx1"/>
          </a:solidFill>
          <a:latin typeface="+mn-lt"/>
          <a:ea typeface="ＭＳ Ｐゴシック" pitchFamily="34" charset="-128"/>
          <a:cs typeface="MS PGothic" pitchFamily="34" charset="-128"/>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mn-lt"/>
          <a:ea typeface="ＭＳ Ｐゴシック" pitchFamily="34" charset="-128"/>
          <a:cs typeface="MS PGothic" pitchFamily="34" charset="-128"/>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S PGothic" pitchFamily="34" charset="-128"/>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S PGothic"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 Id="rId9" Type="http://schemas.openxmlformats.org/officeDocument/2006/relationships/image" Target="../media/image26.jpg"/></Relationships>
</file>

<file path=ppt/slides/_rels/slide14.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scouting.org/Advancement" TargetMode="External"/><Relationship Id="rId4" Type="http://schemas.openxmlformats.org/officeDocument/2006/relationships/hyperlink" Target="http://www.scouting.org/GuideToAdvancem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dvancement.team@scouting.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jpeg"/><Relationship Id="rId18" Type="http://schemas.openxmlformats.org/officeDocument/2006/relationships/image" Target="../media/image5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jpeg"/><Relationship Id="rId17" Type="http://schemas.openxmlformats.org/officeDocument/2006/relationships/image" Target="../media/image54.png"/><Relationship Id="rId2" Type="http://schemas.openxmlformats.org/officeDocument/2006/relationships/notesSlide" Target="../notesSlides/notesSlide33.xml"/><Relationship Id="rId16" Type="http://schemas.openxmlformats.org/officeDocument/2006/relationships/image" Target="../media/image53.png"/><Relationship Id="rId1" Type="http://schemas.openxmlformats.org/officeDocument/2006/relationships/slideLayout" Target="../slideLayouts/slideLayout9.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jpe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mailto:merit.badge@scouting.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0.jpeg"/><Relationship Id="rId3" Type="http://schemas.openxmlformats.org/officeDocument/2006/relationships/image" Target="../media/image40.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37.xml"/><Relationship Id="rId16" Type="http://schemas.openxmlformats.org/officeDocument/2006/relationships/image" Target="../media/image58.jpeg"/><Relationship Id="rId1" Type="http://schemas.openxmlformats.org/officeDocument/2006/relationships/slideLayout" Target="../slideLayouts/slideLayout9.xml"/><Relationship Id="rId6" Type="http://schemas.openxmlformats.org/officeDocument/2006/relationships/image" Target="../media/image56.png"/><Relationship Id="rId11" Type="http://schemas.openxmlformats.org/officeDocument/2006/relationships/image" Target="../media/image47.png"/><Relationship Id="rId5" Type="http://schemas.openxmlformats.org/officeDocument/2006/relationships/image" Target="../media/image42.png"/><Relationship Id="rId15" Type="http://schemas.openxmlformats.org/officeDocument/2006/relationships/image" Target="../media/image53.pn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png"/><Relationship Id="rId14" Type="http://schemas.openxmlformats.org/officeDocument/2006/relationships/image" Target="../media/image5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scouting.org/filestore/pdf/512-066_WEB.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176"/>
          <p:cNvSpPr txBox="1">
            <a:spLocks/>
          </p:cNvSpPr>
          <p:nvPr/>
        </p:nvSpPr>
        <p:spPr bwMode="auto">
          <a:xfrm>
            <a:off x="0" y="2828925"/>
            <a:ext cx="9144000" cy="1066800"/>
          </a:xfrm>
          <a:prstGeom prst="rect">
            <a:avLst/>
          </a:prstGeom>
          <a:noFill/>
          <a:ln w="9525">
            <a:noFill/>
            <a:miter lim="800000"/>
            <a:headEnd/>
            <a:tailEnd/>
          </a:ln>
        </p:spPr>
        <p:txBody>
          <a:bodyPr lIns="91425" tIns="45700" rIns="91425" bIns="45700" anchor="ctr"/>
          <a:lstStyle/>
          <a:p>
            <a:pPr algn="ctr" eaLnBrk="0" hangingPunct="0">
              <a:buClr>
                <a:srgbClr val="000000"/>
              </a:buClr>
              <a:buSzPct val="25000"/>
              <a:buFont typeface="Calibri" pitchFamily="34" charset="0"/>
              <a:buNone/>
            </a:pPr>
            <a:r>
              <a:rPr lang="en-US" sz="4400" b="1" dirty="0">
                <a:latin typeface="Calibri" pitchFamily="34" charset="0"/>
                <a:cs typeface="Calibri" pitchFamily="34" charset="0"/>
                <a:sym typeface="Calibri" pitchFamily="34" charset="0"/>
              </a:rPr>
              <a:t>TODAY’S ADVANCEMENT</a:t>
            </a:r>
          </a:p>
        </p:txBody>
      </p:sp>
      <p:sp>
        <p:nvSpPr>
          <p:cNvPr id="13315" name="Shape 177"/>
          <p:cNvSpPr txBox="1">
            <a:spLocks/>
          </p:cNvSpPr>
          <p:nvPr/>
        </p:nvSpPr>
        <p:spPr bwMode="auto">
          <a:xfrm>
            <a:off x="0" y="3895725"/>
            <a:ext cx="9120188" cy="1066800"/>
          </a:xfrm>
          <a:prstGeom prst="rect">
            <a:avLst/>
          </a:prstGeom>
          <a:noFill/>
          <a:ln w="9525">
            <a:noFill/>
            <a:miter lim="800000"/>
            <a:headEnd/>
            <a:tailEnd/>
          </a:ln>
        </p:spPr>
        <p:txBody>
          <a:bodyPr lIns="91425" tIns="45700" rIns="91425" bIns="45700"/>
          <a:lstStyle/>
          <a:p>
            <a:pPr algn="ctr" eaLnBrk="0" hangingPunct="0">
              <a:spcBef>
                <a:spcPts val="638"/>
              </a:spcBef>
              <a:buClr>
                <a:srgbClr val="000000"/>
              </a:buClr>
              <a:buSzPct val="25000"/>
              <a:buFont typeface="Calibri" pitchFamily="34" charset="0"/>
              <a:buNone/>
            </a:pPr>
            <a:r>
              <a:rPr lang="en-US" sz="3200" b="1" dirty="0">
                <a:solidFill>
                  <a:schemeClr val="tx1"/>
                </a:solidFill>
                <a:latin typeface="Calibri" pitchFamily="34" charset="0"/>
                <a:cs typeface="Calibri" pitchFamily="34" charset="0"/>
                <a:sym typeface="Calibri" pitchFamily="34" charset="0"/>
              </a:rPr>
              <a:t>National Advancement Program Team</a:t>
            </a:r>
            <a:endParaRPr lang="en-US" sz="1800" dirty="0">
              <a:solidFill>
                <a:schemeClr val="tx1"/>
              </a:solidFill>
              <a:latin typeface="Calibri" pitchFamily="34" charset="0"/>
              <a:cs typeface="Calibri" pitchFamily="34" charset="0"/>
              <a:sym typeface="Calibri" pitchFamily="34" charset="0"/>
            </a:endParaRPr>
          </a:p>
          <a:p>
            <a:pPr eaLnBrk="0" hangingPunct="0">
              <a:spcBef>
                <a:spcPts val="638"/>
              </a:spcBef>
              <a:buClr>
                <a:srgbClr val="000000"/>
              </a:buClr>
              <a:buFont typeface="Calibri" pitchFamily="34" charset="0"/>
              <a:buNone/>
            </a:pPr>
            <a:endParaRPr lang="en-US" sz="1800" dirty="0">
              <a:solidFill>
                <a:schemeClr val="tx1"/>
              </a:solidFill>
              <a:latin typeface="Calibri" pitchFamily="34" charset="0"/>
              <a:cs typeface="Calibri" pitchFamily="34" charset="0"/>
              <a:sym typeface="Calibri" pitchFamily="34" charset="0"/>
            </a:endParaRPr>
          </a:p>
        </p:txBody>
      </p:sp>
      <p:sp>
        <p:nvSpPr>
          <p:cNvPr id="13316" name="Shape 178"/>
          <p:cNvSpPr txBox="1">
            <a:spLocks noChangeArrowheads="1"/>
          </p:cNvSpPr>
          <p:nvPr/>
        </p:nvSpPr>
        <p:spPr bwMode="auto">
          <a:xfrm>
            <a:off x="762000" y="5100638"/>
            <a:ext cx="7620000" cy="1200150"/>
          </a:xfrm>
          <a:prstGeom prst="rect">
            <a:avLst/>
          </a:prstGeom>
          <a:noFill/>
          <a:ln w="9525">
            <a:noFill/>
            <a:miter lim="800000"/>
            <a:headEnd/>
            <a:tailEnd/>
          </a:ln>
        </p:spPr>
        <p:txBody>
          <a:bodyPr lIns="91425" tIns="45700" rIns="91425" bIns="45700"/>
          <a:lstStyle/>
          <a:p>
            <a:pPr algn="ctr">
              <a:spcBef>
                <a:spcPts val="900"/>
              </a:spcBef>
              <a:buClr>
                <a:srgbClr val="000000"/>
              </a:buClr>
              <a:buSzPct val="25000"/>
              <a:buFont typeface="Arial" pitchFamily="34" charset="0"/>
              <a:buNone/>
            </a:pPr>
            <a:r>
              <a:rPr lang="en-US" sz="1800" dirty="0"/>
              <a:t>Expiration Date</a:t>
            </a:r>
          </a:p>
          <a:p>
            <a:pPr algn="ctr">
              <a:buClr>
                <a:srgbClr val="336600"/>
              </a:buClr>
              <a:buSzPct val="25000"/>
            </a:pPr>
            <a:r>
              <a:rPr lang="en-US" sz="1800" dirty="0">
                <a:solidFill>
                  <a:srgbClr val="008000"/>
                </a:solidFill>
              </a:rPr>
              <a:t>This presentation is not to be used after January 31, 2025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281"/>
          <p:cNvSpPr>
            <a:spLocks noGrp="1"/>
          </p:cNvSpPr>
          <p:nvPr>
            <p:ph type="body" idx="1"/>
          </p:nvPr>
        </p:nvSpPr>
        <p:spPr>
          <a:xfrm>
            <a:off x="528638" y="1743076"/>
            <a:ext cx="8250237" cy="4637088"/>
          </a:xfrm>
        </p:spPr>
        <p:txBody>
          <a:bodyPr tIns="45700" bIns="45700"/>
          <a:lstStyle/>
          <a:p>
            <a:pPr indent="0">
              <a:lnSpc>
                <a:spcPct val="90000"/>
              </a:lnSpc>
              <a:spcBef>
                <a:spcPct val="0"/>
              </a:spcBef>
              <a:spcAft>
                <a:spcPts val="800"/>
              </a:spcAft>
              <a:buClr>
                <a:srgbClr val="000000"/>
              </a:buClr>
              <a:buSzPct val="61000"/>
              <a:buFont typeface="Arial" pitchFamily="34" charset="0"/>
              <a:buNone/>
            </a:pPr>
            <a:r>
              <a:rPr lang="en-US" sz="2400" dirty="0">
                <a:solidFill>
                  <a:srgbClr val="000000"/>
                </a:solidFill>
                <a:latin typeface="Arial" pitchFamily="34" charset="0"/>
                <a:ea typeface="ＭＳ Ｐゴシック" pitchFamily="34" charset="-128"/>
                <a:cs typeface="Arial" pitchFamily="34" charset="0"/>
                <a:sym typeface="Arial" pitchFamily="34" charset="0"/>
              </a:rPr>
              <a:t>The unit advancement coordinator, with assistance as needed, supports the unit’s advancement program. Duties may include the following:</a:t>
            </a:r>
          </a:p>
          <a:p>
            <a:pPr indent="0">
              <a:lnSpc>
                <a:spcPct val="90000"/>
              </a:lnSpc>
              <a:spcBef>
                <a:spcPct val="0"/>
              </a:spcBef>
              <a:spcAft>
                <a:spcPts val="800"/>
              </a:spcAft>
              <a:buClr>
                <a:srgbClr val="000000"/>
              </a:buClr>
              <a:buSzPct val="61000"/>
              <a:buFont typeface="Arial" pitchFamily="34" charset="0"/>
              <a:buNone/>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lvl="1" indent="-284163">
              <a:lnSpc>
                <a:spcPct val="90000"/>
              </a:lnSpc>
              <a:spcBef>
                <a:spcPct val="0"/>
              </a:spcBef>
              <a:spcAft>
                <a:spcPts val="800"/>
              </a:spcAft>
              <a:buClr>
                <a:srgbClr val="000000"/>
              </a:buClr>
              <a:buSzPct val="59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Supporting the unit leader’s vision for advancement. </a:t>
            </a:r>
          </a:p>
          <a:p>
            <a:pPr marL="284163" lvl="1" indent="-284163">
              <a:lnSpc>
                <a:spcPct val="90000"/>
              </a:lnSpc>
              <a:spcBef>
                <a:spcPct val="0"/>
              </a:spcBef>
              <a:spcAft>
                <a:spcPts val="800"/>
              </a:spcAft>
              <a:buClr>
                <a:srgbClr val="000000"/>
              </a:buClr>
              <a:buSzPct val="59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Educating parents, guardians, and unit leadership.</a:t>
            </a:r>
          </a:p>
          <a:p>
            <a:pPr marL="284163" lvl="1" indent="-284163">
              <a:lnSpc>
                <a:spcPct val="90000"/>
              </a:lnSpc>
              <a:spcBef>
                <a:spcPct val="0"/>
              </a:spcBef>
              <a:spcAft>
                <a:spcPts val="800"/>
              </a:spcAft>
              <a:buClr>
                <a:srgbClr val="000000"/>
              </a:buClr>
              <a:buSzPct val="59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Ensuring that Scouts advance in a timely manner.</a:t>
            </a:r>
            <a:endParaRPr lang="en-US" sz="2400" strike="sngStrike" dirty="0">
              <a:solidFill>
                <a:srgbClr val="000000"/>
              </a:solidFill>
              <a:latin typeface="Arial" pitchFamily="34" charset="0"/>
              <a:ea typeface="ＭＳ Ｐゴシック" pitchFamily="34" charset="-128"/>
              <a:cs typeface="Arial" pitchFamily="34" charset="0"/>
              <a:sym typeface="Arial" pitchFamily="34" charset="0"/>
            </a:endParaRPr>
          </a:p>
          <a:p>
            <a:pPr marL="284163" lvl="1" indent="-284163">
              <a:lnSpc>
                <a:spcPct val="90000"/>
              </a:lnSpc>
              <a:spcBef>
                <a:spcPct val="0"/>
              </a:spcBef>
              <a:spcAft>
                <a:spcPts val="800"/>
              </a:spcAft>
              <a:buClr>
                <a:srgbClr val="000000"/>
              </a:buClr>
              <a:buSzPct val="59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Arranging for boards of review.</a:t>
            </a:r>
          </a:p>
          <a:p>
            <a:pPr marL="284163" lvl="1" indent="-284163">
              <a:lnSpc>
                <a:spcPct val="90000"/>
              </a:lnSpc>
              <a:spcBef>
                <a:spcPct val="0"/>
              </a:spcBef>
              <a:spcAft>
                <a:spcPts val="800"/>
              </a:spcAft>
              <a:buClr>
                <a:srgbClr val="000000"/>
              </a:buClr>
              <a:buSzPct val="59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Obtaining and presenting recognition items.</a:t>
            </a:r>
          </a:p>
          <a:p>
            <a:pPr marL="284163" lvl="1" indent="-284163">
              <a:lnSpc>
                <a:spcPct val="90000"/>
              </a:lnSpc>
              <a:spcBef>
                <a:spcPct val="0"/>
              </a:spcBef>
              <a:spcAft>
                <a:spcPts val="800"/>
              </a:spcAft>
              <a:buSzPct val="59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Communicating rank advancement procedures.</a:t>
            </a:r>
          </a:p>
          <a:p>
            <a:pPr marL="284163" lvl="1" indent="-284163">
              <a:lnSpc>
                <a:spcPct val="90000"/>
              </a:lnSpc>
              <a:spcBef>
                <a:spcPct val="0"/>
              </a:spcBef>
              <a:spcAft>
                <a:spcPts val="800"/>
              </a:spcAft>
              <a:buClr>
                <a:srgbClr val="000000"/>
              </a:buClr>
              <a:buSzPct val="59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Reporting all advancements in a timely manner.</a:t>
            </a:r>
          </a:p>
        </p:txBody>
      </p:sp>
      <p:sp>
        <p:nvSpPr>
          <p:cNvPr id="31747" name="Shape 282"/>
          <p:cNvSpPr>
            <a:spLocks noGrp="1"/>
          </p:cNvSpPr>
          <p:nvPr>
            <p:ph type="title"/>
          </p:nvPr>
        </p:nvSpPr>
        <p:spPr>
          <a:xfrm>
            <a:off x="457200" y="600075"/>
            <a:ext cx="8229600" cy="1143000"/>
          </a:xfrm>
        </p:spPr>
        <p:txBody>
          <a:bodyPr tIns="45700" bIns="45700"/>
          <a:lstStyle/>
          <a:p>
            <a:pPr>
              <a:spcBef>
                <a:spcPct val="0"/>
              </a:spcBef>
              <a:spcAft>
                <a:spcPct val="0"/>
              </a:spcAft>
              <a:buClr>
                <a:srgbClr val="000000"/>
              </a:buClr>
              <a:buSzPct val="25000"/>
              <a:buFont typeface="Calibri" pitchFamily="34" charset="0"/>
              <a:buNone/>
            </a:pPr>
            <a:r>
              <a:rPr lang="en-US" sz="4000">
                <a:solidFill>
                  <a:srgbClr val="000000"/>
                </a:solidFill>
                <a:latin typeface="Calibri" pitchFamily="34" charset="0"/>
                <a:ea typeface="ＭＳ Ｐゴシック" pitchFamily="34" charset="-128"/>
                <a:cs typeface="Calibri" pitchFamily="34" charset="0"/>
                <a:sym typeface="Calibri" pitchFamily="34" charset="0"/>
              </a:rPr>
              <a:t>Unit Advancement Responsibilities </a:t>
            </a:r>
            <a:r>
              <a:rPr lang="en-US" sz="3200">
                <a:solidFill>
                  <a:srgbClr val="008000"/>
                </a:solidFill>
                <a:latin typeface="Calibri" pitchFamily="34" charset="0"/>
                <a:ea typeface="ＭＳ Ｐゴシック" pitchFamily="34" charset="-128"/>
                <a:cs typeface="Calibri" pitchFamily="34" charset="0"/>
                <a:sym typeface="Calibri" pitchFamily="34" charset="0"/>
              </a:rPr>
              <a:t>3.0.0.3</a:t>
            </a:r>
          </a:p>
        </p:txBody>
      </p:sp>
    </p:spTree>
  </p:cSld>
  <p:clrMapOvr>
    <a:masterClrMapping/>
  </p:clrMapOvr>
  <p:transition spd="slow">
    <p:cu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hape 1004"/>
          <p:cNvSpPr>
            <a:spLocks noGrp="1"/>
          </p:cNvSpPr>
          <p:nvPr>
            <p:ph type="title"/>
          </p:nvPr>
        </p:nvSpPr>
        <p:spPr>
          <a:xfrm>
            <a:off x="457200" y="446088"/>
            <a:ext cx="8229600" cy="1143000"/>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Evaluating the Project </a:t>
            </a:r>
            <a:br>
              <a:rPr lang="en-US" sz="4000" dirty="0">
                <a:solidFill>
                  <a:srgbClr val="000000"/>
                </a:solidFill>
                <a:cs typeface="Calibri" pitchFamily="34" charset="0"/>
                <a:sym typeface="Calibri" pitchFamily="34" charset="0"/>
              </a:rPr>
            </a:br>
            <a:r>
              <a:rPr lang="en-US" sz="3200" dirty="0">
                <a:solidFill>
                  <a:srgbClr val="008000"/>
                </a:solidFill>
                <a:cs typeface="Calibri" pitchFamily="34" charset="0"/>
                <a:sym typeface="Calibri" pitchFamily="34" charset="0"/>
              </a:rPr>
              <a:t>9.0.2.13</a:t>
            </a:r>
          </a:p>
        </p:txBody>
      </p:sp>
      <p:sp>
        <p:nvSpPr>
          <p:cNvPr id="215043" name="Shape 1005"/>
          <p:cNvSpPr>
            <a:spLocks noGrp="1"/>
          </p:cNvSpPr>
          <p:nvPr>
            <p:ph idx="1"/>
          </p:nvPr>
        </p:nvSpPr>
        <p:spPr>
          <a:xfrm>
            <a:off x="706438" y="1566863"/>
            <a:ext cx="7837487" cy="4144962"/>
          </a:xfrm>
        </p:spPr>
        <p:txBody>
          <a:bodyPr lIns="91425" tIns="45700" rIns="91425" bIns="45700"/>
          <a:lstStyle/>
          <a:p>
            <a:pPr marL="284163" indent="-284163">
              <a:spcBef>
                <a:spcPct val="0"/>
              </a:spcBef>
              <a:spcAft>
                <a:spcPts val="800"/>
              </a:spcAft>
              <a:buClr>
                <a:srgbClr val="000000"/>
              </a:buClr>
              <a:buSzPct val="61000"/>
              <a:buFont typeface="Arial" pitchFamily="34" charset="0"/>
              <a:buNone/>
            </a:pPr>
            <a:r>
              <a:rPr lang="en-US" sz="2400" dirty="0">
                <a:solidFill>
                  <a:srgbClr val="000000"/>
                </a:solidFill>
                <a:latin typeface="Arial" pitchFamily="34" charset="0"/>
                <a:cs typeface="Arial" pitchFamily="34" charset="0"/>
                <a:sym typeface="Arial" pitchFamily="34" charset="0"/>
              </a:rPr>
              <a:t>Evaluate impact:</a:t>
            </a:r>
          </a:p>
          <a:p>
            <a:pPr marL="283464" lvl="1"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Benefit to school, religious institution, or community</a:t>
            </a:r>
          </a:p>
          <a:p>
            <a:pPr marL="283464" lvl="1" indent="-284163">
              <a:spcBef>
                <a:spcPct val="0"/>
              </a:spcBef>
              <a:spcAft>
                <a:spcPts val="80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3464" lvl="1"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Leadership provided</a:t>
            </a:r>
          </a:p>
          <a:p>
            <a:pPr marL="283464" lvl="1" indent="-284163">
              <a:spcBef>
                <a:spcPct val="0"/>
              </a:spcBef>
              <a:spcAft>
                <a:spcPts val="80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800"/>
              </a:spcAft>
              <a:buClr>
                <a:srgbClr val="000000"/>
              </a:buClr>
              <a:buSzPct val="61000"/>
              <a:buFont typeface="Arial" pitchFamily="34" charset="0"/>
              <a:buNone/>
            </a:pPr>
            <a:r>
              <a:rPr lang="en-US" sz="2400" dirty="0">
                <a:solidFill>
                  <a:srgbClr val="000000"/>
                </a:solidFill>
                <a:latin typeface="Arial" pitchFamily="34" charset="0"/>
                <a:cs typeface="Arial" pitchFamily="34" charset="0"/>
                <a:sym typeface="Arial" pitchFamily="34" charset="0"/>
              </a:rPr>
              <a:t>Planning and development evidenced:</a:t>
            </a:r>
          </a:p>
          <a:p>
            <a:pPr marL="284163" lvl="1"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Do not require more planning than necessary.</a:t>
            </a:r>
          </a:p>
          <a:p>
            <a:pPr marL="284163" lvl="1" indent="-284163">
              <a:spcBef>
                <a:spcPct val="0"/>
              </a:spcBef>
              <a:spcAft>
                <a:spcPts val="80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lvl="1"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Planning should not overshadow the project.</a:t>
            </a:r>
          </a:p>
        </p:txBody>
      </p:sp>
    </p:spTree>
  </p:cSld>
  <p:clrMapOvr>
    <a:masterClrMapping/>
  </p:clrMapOvr>
  <p:transition spd="slow">
    <p:cu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hape 1011"/>
          <p:cNvSpPr>
            <a:spLocks noGrp="1"/>
          </p:cNvSpPr>
          <p:nvPr>
            <p:ph type="title"/>
          </p:nvPr>
        </p:nvSpPr>
        <p:spPr>
          <a:xfrm>
            <a:off x="457200" y="187037"/>
            <a:ext cx="8229600" cy="1168234"/>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Evaluating the Project </a:t>
            </a:r>
            <a:br>
              <a:rPr lang="en-US" sz="4000" dirty="0">
                <a:solidFill>
                  <a:srgbClr val="000000"/>
                </a:solidFill>
                <a:cs typeface="Calibri" pitchFamily="34" charset="0"/>
                <a:sym typeface="Calibri" pitchFamily="34" charset="0"/>
              </a:rPr>
            </a:br>
            <a:r>
              <a:rPr lang="en-US" sz="3200" dirty="0">
                <a:solidFill>
                  <a:srgbClr val="008000"/>
                </a:solidFill>
                <a:cs typeface="Calibri" pitchFamily="34" charset="0"/>
                <a:sym typeface="Calibri" pitchFamily="34" charset="0"/>
              </a:rPr>
              <a:t>9.0.2.13</a:t>
            </a:r>
          </a:p>
        </p:txBody>
      </p:sp>
      <p:sp>
        <p:nvSpPr>
          <p:cNvPr id="217091" name="Shape 1012"/>
          <p:cNvSpPr>
            <a:spLocks noGrp="1"/>
          </p:cNvSpPr>
          <p:nvPr>
            <p:ph idx="1"/>
          </p:nvPr>
        </p:nvSpPr>
        <p:spPr>
          <a:xfrm>
            <a:off x="706438" y="1355271"/>
            <a:ext cx="8229600" cy="4761368"/>
          </a:xfrm>
        </p:spPr>
        <p:txBody>
          <a:bodyPr lIns="91425" tIns="45700" rIns="91425" bIns="45700"/>
          <a:lstStyle/>
          <a:p>
            <a:pPr marL="284163" indent="-284163">
              <a:lnSpc>
                <a:spcPct val="95000"/>
              </a:lnSpc>
              <a:spcBef>
                <a:spcPts val="40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unit leader or project beneficiary may choose to not approve the project if service or impact is deemed insufficient.</a:t>
            </a:r>
          </a:p>
          <a:p>
            <a:pPr marL="568325" lvl="1" indent="-222250">
              <a:lnSpc>
                <a:spcPct val="95000"/>
              </a:lnSpc>
              <a:spcBef>
                <a:spcPts val="400"/>
              </a:spcBef>
              <a:buClr>
                <a:srgbClr val="000000"/>
              </a:buClr>
              <a:buSzPct val="60000"/>
              <a:buFont typeface="Wingdings" pitchFamily="2" charset="2"/>
              <a:buChar char="§"/>
            </a:pPr>
            <a:r>
              <a:rPr lang="en-US" sz="2400" dirty="0">
                <a:solidFill>
                  <a:srgbClr val="000000"/>
                </a:solidFill>
                <a:latin typeface="Arial" pitchFamily="34" charset="0"/>
                <a:cs typeface="Arial" pitchFamily="34" charset="0"/>
                <a:sym typeface="Arial" pitchFamily="34" charset="0"/>
              </a:rPr>
              <a:t>Candidate may be requested to do more work.</a:t>
            </a:r>
          </a:p>
          <a:p>
            <a:pPr marL="568325" lvl="1" indent="-222250">
              <a:lnSpc>
                <a:spcPct val="95000"/>
              </a:lnSpc>
              <a:spcBef>
                <a:spcPts val="400"/>
              </a:spcBef>
              <a:buClr>
                <a:srgbClr val="000000"/>
              </a:buClr>
              <a:buSzPct val="60000"/>
              <a:buFont typeface="Wingdings" pitchFamily="2" charset="2"/>
              <a:buChar char="§"/>
            </a:pPr>
            <a:r>
              <a:rPr lang="en-US" sz="2400" dirty="0">
                <a:solidFill>
                  <a:srgbClr val="000000"/>
                </a:solidFill>
                <a:latin typeface="Arial" pitchFamily="34" charset="0"/>
                <a:cs typeface="Arial" pitchFamily="34" charset="0"/>
                <a:sym typeface="Arial" pitchFamily="34" charset="0"/>
              </a:rPr>
              <a:t>Candidate may be requested to start over.</a:t>
            </a:r>
          </a:p>
          <a:p>
            <a:pPr marL="568325" lvl="1" indent="-222250">
              <a:lnSpc>
                <a:spcPct val="95000"/>
              </a:lnSpc>
              <a:spcBef>
                <a:spcPts val="400"/>
              </a:spcBef>
              <a:buClr>
                <a:srgbClr val="000000"/>
              </a:buClr>
              <a:buSzPct val="60000"/>
              <a:buFont typeface="Wingdings" pitchFamily="2" charset="2"/>
              <a:buChar char="§"/>
            </a:pPr>
            <a:endParaRPr lang="en-US" sz="2400" dirty="0">
              <a:latin typeface="Arial" pitchFamily="34" charset="0"/>
              <a:cs typeface="Arial" pitchFamily="34" charset="0"/>
              <a:sym typeface="Arial" pitchFamily="34" charset="0"/>
            </a:endParaRPr>
          </a:p>
          <a:p>
            <a:pPr marL="283464" lvl="1" indent="-283464">
              <a:lnSpc>
                <a:spcPct val="95000"/>
              </a:lnSpc>
              <a:spcBef>
                <a:spcPts val="400"/>
              </a:spcBef>
              <a:buClr>
                <a:srgbClr val="000000"/>
              </a:buClr>
              <a:buSzPct val="60000"/>
              <a:buFont typeface="Arial" pitchFamily="34" charset="0"/>
              <a:buChar char="●"/>
            </a:pPr>
            <a:r>
              <a:rPr lang="en-US" sz="2400" dirty="0">
                <a:solidFill>
                  <a:srgbClr val="000000"/>
                </a:solidFill>
                <a:latin typeface="Arial" pitchFamily="34" charset="0"/>
                <a:cs typeface="Arial" pitchFamily="34" charset="0"/>
                <a:sym typeface="Arial" pitchFamily="34" charset="0"/>
              </a:rPr>
              <a:t>Candidate’s options:</a:t>
            </a:r>
          </a:p>
          <a:p>
            <a:pPr marL="568325" lvl="2" indent="-222250">
              <a:lnSpc>
                <a:spcPct val="95000"/>
              </a:lnSpc>
              <a:spcBef>
                <a:spcPts val="400"/>
              </a:spcBef>
              <a:buSzPct val="60000"/>
            </a:pPr>
            <a:r>
              <a:rPr lang="en-US" dirty="0">
                <a:solidFill>
                  <a:srgbClr val="000000"/>
                </a:solidFill>
                <a:latin typeface="Arial" pitchFamily="34" charset="0"/>
                <a:cs typeface="Arial" pitchFamily="34" charset="0"/>
                <a:sym typeface="Arial" pitchFamily="34" charset="0"/>
              </a:rPr>
              <a:t>Comply with request.</a:t>
            </a:r>
          </a:p>
          <a:p>
            <a:pPr marL="568325" lvl="2" indent="-222250">
              <a:lnSpc>
                <a:spcPct val="95000"/>
              </a:lnSpc>
              <a:spcBef>
                <a:spcPts val="400"/>
              </a:spcBef>
              <a:buSzPct val="60000"/>
            </a:pPr>
            <a:r>
              <a:rPr lang="en-US" dirty="0">
                <a:solidFill>
                  <a:srgbClr val="000000"/>
                </a:solidFill>
                <a:latin typeface="Arial" pitchFamily="34" charset="0"/>
                <a:cs typeface="Arial" pitchFamily="34" charset="0"/>
                <a:sym typeface="Arial" pitchFamily="34" charset="0"/>
              </a:rPr>
              <a:t>Decline request and submit application without </a:t>
            </a:r>
            <a:br>
              <a:rPr lang="en-US" dirty="0">
                <a:solidFill>
                  <a:srgbClr val="000000"/>
                </a:solidFill>
                <a:latin typeface="Arial" pitchFamily="34" charset="0"/>
                <a:cs typeface="Arial" pitchFamily="34" charset="0"/>
                <a:sym typeface="Arial" pitchFamily="34" charset="0"/>
              </a:rPr>
            </a:br>
            <a:r>
              <a:rPr lang="en-US" dirty="0">
                <a:solidFill>
                  <a:srgbClr val="000000"/>
                </a:solidFill>
                <a:latin typeface="Arial" pitchFamily="34" charset="0"/>
                <a:cs typeface="Arial" pitchFamily="34" charset="0"/>
                <a:sym typeface="Arial" pitchFamily="34" charset="0"/>
              </a:rPr>
              <a:t>final approval.</a:t>
            </a:r>
          </a:p>
          <a:p>
            <a:pPr marL="568325" lvl="2" indent="-222250">
              <a:lnSpc>
                <a:spcPct val="95000"/>
              </a:lnSpc>
              <a:spcBef>
                <a:spcPts val="400"/>
              </a:spcBef>
              <a:buSzPct val="60000"/>
            </a:pPr>
            <a:endParaRPr lang="en-US" dirty="0">
              <a:solidFill>
                <a:srgbClr val="000000"/>
              </a:solidFill>
              <a:latin typeface="Arial" pitchFamily="34" charset="0"/>
              <a:cs typeface="Arial" pitchFamily="34" charset="0"/>
              <a:sym typeface="Arial" pitchFamily="34" charset="0"/>
            </a:endParaRPr>
          </a:p>
          <a:p>
            <a:pPr marL="283464" lvl="1" indent="-283464">
              <a:lnSpc>
                <a:spcPct val="95000"/>
              </a:lnSpc>
              <a:spcBef>
                <a:spcPts val="400"/>
              </a:spcBef>
              <a:buClr>
                <a:srgbClr val="000000"/>
              </a:buClr>
              <a:buSzPct val="65000"/>
              <a:buFont typeface="Arial" pitchFamily="34" charset="0"/>
              <a:buChar char="●"/>
            </a:pPr>
            <a:r>
              <a:rPr lang="en-US" sz="2400" dirty="0">
                <a:solidFill>
                  <a:srgbClr val="000000"/>
                </a:solidFill>
                <a:latin typeface="Arial" pitchFamily="34" charset="0"/>
                <a:cs typeface="Arial" pitchFamily="34" charset="0"/>
                <a:sym typeface="Arial" pitchFamily="34" charset="0"/>
              </a:rPr>
              <a:t>Must be given a board of review if requested.</a:t>
            </a:r>
          </a:p>
          <a:p>
            <a:pPr marL="284163" indent="-284163">
              <a:spcBef>
                <a:spcPct val="0"/>
              </a:spcBef>
              <a:buFont typeface="Arial" pitchFamily="34" charset="0"/>
              <a:buNone/>
            </a:pPr>
            <a:endParaRPr lang="en-US" sz="1800" dirty="0">
              <a:solidFill>
                <a:srgbClr val="000000"/>
              </a:solidFill>
              <a:cs typeface="Calibri" pitchFamily="34" charset="0"/>
              <a:sym typeface="Calibri" pitchFamily="34" charset="0"/>
            </a:endParaRPr>
          </a:p>
          <a:p>
            <a:pPr marL="284163" indent="-284163">
              <a:spcBef>
                <a:spcPct val="0"/>
              </a:spcBef>
              <a:buFont typeface="Arial" pitchFamily="34" charset="0"/>
              <a:buNone/>
            </a:pPr>
            <a:endParaRPr lang="en-US" sz="1800" dirty="0">
              <a:solidFill>
                <a:srgbClr val="000000"/>
              </a:solidFill>
              <a:cs typeface="Calibri" pitchFamily="34" charset="0"/>
              <a:sym typeface="Calibri" pitchFamily="34" charset="0"/>
            </a:endParaRPr>
          </a:p>
        </p:txBody>
      </p:sp>
    </p:spTree>
  </p:cSld>
  <p:clrMapOvr>
    <a:masterClrMapping/>
  </p:clrMapOvr>
  <p:transition spd="slow">
    <p:cu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hape 1018"/>
          <p:cNvSpPr>
            <a:spLocks noGrp="1"/>
          </p:cNvSpPr>
          <p:nvPr>
            <p:ph type="title"/>
          </p:nvPr>
        </p:nvSpPr>
        <p:spPr>
          <a:xfrm>
            <a:off x="457200" y="446088"/>
            <a:ext cx="8229600" cy="1143000"/>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Evaluating the Project </a:t>
            </a:r>
            <a:br>
              <a:rPr lang="en-US" sz="4000" dirty="0">
                <a:solidFill>
                  <a:srgbClr val="000000"/>
                </a:solidFill>
                <a:cs typeface="Calibri" pitchFamily="34" charset="0"/>
                <a:sym typeface="Calibri" pitchFamily="34" charset="0"/>
              </a:rPr>
            </a:br>
            <a:r>
              <a:rPr lang="en-US" sz="3200" dirty="0">
                <a:solidFill>
                  <a:srgbClr val="008000"/>
                </a:solidFill>
                <a:cs typeface="Calibri" pitchFamily="34" charset="0"/>
                <a:sym typeface="Calibri" pitchFamily="34" charset="0"/>
              </a:rPr>
              <a:t>9.0.2.13</a:t>
            </a:r>
          </a:p>
        </p:txBody>
      </p:sp>
      <p:sp>
        <p:nvSpPr>
          <p:cNvPr id="219139" name="Shape 1019"/>
          <p:cNvSpPr>
            <a:spLocks noGrp="1"/>
          </p:cNvSpPr>
          <p:nvPr>
            <p:ph idx="1"/>
          </p:nvPr>
        </p:nvSpPr>
        <p:spPr>
          <a:xfrm>
            <a:off x="747713" y="1589088"/>
            <a:ext cx="8172450" cy="4724400"/>
          </a:xfrm>
        </p:spPr>
        <p:txBody>
          <a:bodyPr lIns="91425" tIns="45700" rIns="91425" bIns="45700"/>
          <a:lstStyle/>
          <a:p>
            <a:pPr marL="0" indent="0">
              <a:lnSpc>
                <a:spcPct val="95000"/>
              </a:lnSpc>
              <a:spcBef>
                <a:spcPct val="0"/>
              </a:spcBef>
              <a:spcAft>
                <a:spcPts val="400"/>
              </a:spcAft>
              <a:buClr>
                <a:srgbClr val="000000"/>
              </a:buClr>
              <a:buSzPct val="61000"/>
              <a:buFont typeface="Arial" pitchFamily="34" charset="0"/>
              <a:buNone/>
            </a:pPr>
            <a:r>
              <a:rPr lang="en-US" sz="2400" dirty="0">
                <a:solidFill>
                  <a:srgbClr val="000000"/>
                </a:solidFill>
                <a:latin typeface="Arial" pitchFamily="34" charset="0"/>
                <a:cs typeface="Arial" pitchFamily="34" charset="0"/>
                <a:sym typeface="Arial" pitchFamily="34" charset="0"/>
              </a:rPr>
              <a:t>Board of review should approve if:</a:t>
            </a:r>
          </a:p>
          <a:p>
            <a:pPr marL="284163" lvl="1" indent="-284163">
              <a:lnSpc>
                <a:spcPct val="95000"/>
              </a:lnSpc>
              <a:spcBef>
                <a:spcPct val="0"/>
              </a:spcBef>
              <a:spcAft>
                <a:spcPts val="400"/>
              </a:spcAft>
              <a:buClr>
                <a:srgbClr val="000000"/>
              </a:buClr>
              <a:buSzPct val="59000"/>
              <a:buFont typeface="Arial" pitchFamily="34" charset="0"/>
              <a:buChar char="●"/>
            </a:pPr>
            <a:r>
              <a:rPr lang="en-US" sz="2400" dirty="0">
                <a:solidFill>
                  <a:srgbClr val="000000"/>
                </a:solidFill>
                <a:latin typeface="Arial" pitchFamily="34" charset="0"/>
                <a:cs typeface="Arial" pitchFamily="34" charset="0"/>
                <a:sym typeface="Arial" pitchFamily="34" charset="0"/>
              </a:rPr>
              <a:t>The proposal was approved.</a:t>
            </a:r>
          </a:p>
          <a:p>
            <a:pPr marL="284163" lvl="1" indent="-284163">
              <a:lnSpc>
                <a:spcPct val="95000"/>
              </a:lnSpc>
              <a:spcBef>
                <a:spcPct val="0"/>
              </a:spcBef>
              <a:spcAft>
                <a:spcPts val="400"/>
              </a:spcAft>
              <a:buClr>
                <a:srgbClr val="000000"/>
              </a:buClr>
              <a:buSzPct val="59000"/>
              <a:buFont typeface="Arial" pitchFamily="34" charset="0"/>
              <a:buChar char="●"/>
            </a:pPr>
            <a:r>
              <a:rPr lang="en-US" sz="2400" dirty="0">
                <a:solidFill>
                  <a:srgbClr val="000000"/>
                </a:solidFill>
                <a:latin typeface="Arial" pitchFamily="34" charset="0"/>
                <a:cs typeface="Arial" pitchFamily="34" charset="0"/>
                <a:sym typeface="Arial" pitchFamily="34" charset="0"/>
              </a:rPr>
              <a:t>Planning/development was adequate.</a:t>
            </a:r>
          </a:p>
          <a:p>
            <a:pPr marL="284163" lvl="1" indent="-284163">
              <a:lnSpc>
                <a:spcPct val="95000"/>
              </a:lnSpc>
              <a:spcBef>
                <a:spcPct val="0"/>
              </a:spcBef>
              <a:spcAft>
                <a:spcPts val="400"/>
              </a:spcAft>
              <a:buClr>
                <a:srgbClr val="000000"/>
              </a:buClr>
              <a:buSzPct val="63000"/>
              <a:buFont typeface="Arial" pitchFamily="34" charset="0"/>
              <a:buChar char="●"/>
            </a:pPr>
            <a:r>
              <a:rPr lang="en-US" sz="2400" dirty="0">
                <a:solidFill>
                  <a:srgbClr val="000000"/>
                </a:solidFill>
                <a:latin typeface="Arial" pitchFamily="34" charset="0"/>
                <a:cs typeface="Arial" pitchFamily="34" charset="0"/>
                <a:sym typeface="Arial" pitchFamily="34" charset="0"/>
              </a:rPr>
              <a:t>The project was well-led and carried out to the satisfaction of the unit and project beneficiary.</a:t>
            </a:r>
          </a:p>
          <a:p>
            <a:pPr marL="284163" lvl="1" indent="-284163">
              <a:lnSpc>
                <a:spcPct val="95000"/>
              </a:lnSpc>
              <a:spcBef>
                <a:spcPct val="0"/>
              </a:spcBef>
              <a:spcAft>
                <a:spcPts val="400"/>
              </a:spcAft>
              <a:buClr>
                <a:srgbClr val="000000"/>
              </a:buClr>
              <a:buSzPct val="63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0" indent="0">
              <a:lnSpc>
                <a:spcPct val="95000"/>
              </a:lnSpc>
              <a:spcBef>
                <a:spcPct val="0"/>
              </a:spcBef>
              <a:spcAft>
                <a:spcPts val="400"/>
              </a:spcAft>
              <a:buClr>
                <a:srgbClr val="000000"/>
              </a:buClr>
              <a:buSzPct val="61000"/>
              <a:buFont typeface="Arial" pitchFamily="34" charset="0"/>
              <a:buNone/>
            </a:pPr>
            <a:r>
              <a:rPr lang="en-US" sz="2400" dirty="0">
                <a:solidFill>
                  <a:srgbClr val="000000"/>
                </a:solidFill>
                <a:latin typeface="Arial" pitchFamily="34" charset="0"/>
                <a:cs typeface="Arial" pitchFamily="34" charset="0"/>
                <a:sym typeface="Arial" pitchFamily="34" charset="0"/>
              </a:rPr>
              <a:t>Rejection is very rare.</a:t>
            </a:r>
          </a:p>
          <a:p>
            <a:pPr marL="284163" lvl="1" indent="-284163">
              <a:lnSpc>
                <a:spcPct val="95000"/>
              </a:lnSpc>
              <a:spcBef>
                <a:spcPct val="0"/>
              </a:spcBef>
              <a:spcAft>
                <a:spcPts val="400"/>
              </a:spcAft>
              <a:buClr>
                <a:srgbClr val="000000"/>
              </a:buClr>
              <a:buSzPct val="25000"/>
              <a:buFont typeface="Arial" pitchFamily="34" charset="0"/>
              <a:buNone/>
            </a:pPr>
            <a:r>
              <a:rPr lang="en-US" sz="2400" dirty="0">
                <a:solidFill>
                  <a:srgbClr val="000000"/>
                </a:solidFill>
                <a:latin typeface="Arial" pitchFamily="34" charset="0"/>
                <a:cs typeface="Arial" pitchFamily="34" charset="0"/>
                <a:sym typeface="Arial" pitchFamily="34" charset="0"/>
              </a:rPr>
              <a:t>•   Requirement 5 as written was clearly not satisfied.</a:t>
            </a:r>
          </a:p>
          <a:p>
            <a:pPr marL="284163" lvl="1" indent="-284163">
              <a:lnSpc>
                <a:spcPct val="95000"/>
              </a:lnSpc>
              <a:spcBef>
                <a:spcPct val="0"/>
              </a:spcBef>
              <a:spcAft>
                <a:spcPts val="400"/>
              </a:spcAft>
              <a:buClr>
                <a:srgbClr val="000000"/>
              </a:buClr>
              <a:buSzPct val="25000"/>
              <a:buFont typeface="Arial" pitchFamily="34" charset="0"/>
              <a:buNone/>
            </a:pPr>
            <a:r>
              <a:rPr lang="en-US" sz="2400" dirty="0">
                <a:solidFill>
                  <a:srgbClr val="000000"/>
                </a:solidFill>
                <a:latin typeface="Arial" pitchFamily="34" charset="0"/>
                <a:cs typeface="Arial" pitchFamily="34" charset="0"/>
                <a:sym typeface="Arial" pitchFamily="34" charset="0"/>
              </a:rPr>
              <a:t>•   Project approval may NEVER be withheld for reasons unrelated to the project.</a:t>
            </a:r>
          </a:p>
        </p:txBody>
      </p:sp>
    </p:spTree>
  </p:cSld>
  <p:clrMapOvr>
    <a:masterClrMapping/>
  </p:clrMapOvr>
  <p:transition spd="slow">
    <p:cu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hape 1025"/>
          <p:cNvSpPr>
            <a:spLocks noGrp="1"/>
          </p:cNvSpPr>
          <p:nvPr>
            <p:ph type="title"/>
          </p:nvPr>
        </p:nvSpPr>
        <p:spPr>
          <a:xfrm>
            <a:off x="457200" y="690563"/>
            <a:ext cx="8229600" cy="1143000"/>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Time Extension for Earning Eagle  </a:t>
            </a:r>
            <a:r>
              <a:rPr lang="en-US" sz="3200" dirty="0">
                <a:solidFill>
                  <a:srgbClr val="008000"/>
                </a:solidFill>
                <a:cs typeface="Calibri" pitchFamily="34" charset="0"/>
                <a:sym typeface="Calibri" pitchFamily="34" charset="0"/>
              </a:rPr>
              <a:t>9.0.4.0</a:t>
            </a:r>
          </a:p>
        </p:txBody>
      </p:sp>
      <p:sp>
        <p:nvSpPr>
          <p:cNvPr id="221187" name="Shape 1026"/>
          <p:cNvSpPr>
            <a:spLocks noGrp="1"/>
          </p:cNvSpPr>
          <p:nvPr>
            <p:ph idx="1"/>
          </p:nvPr>
        </p:nvSpPr>
        <p:spPr>
          <a:xfrm>
            <a:off x="381000" y="2362200"/>
            <a:ext cx="8229600" cy="3276600"/>
          </a:xfrm>
        </p:spPr>
        <p:txBody>
          <a:bodyPr lIns="91425" tIns="45700" rIns="91425" bIns="45700"/>
          <a:lstStyle/>
          <a:p>
            <a:pPr marL="0" indent="0">
              <a:spcBef>
                <a:spcPct val="0"/>
              </a:spcBef>
              <a:buFont typeface="Arial" pitchFamily="34" charset="0"/>
              <a:buNone/>
            </a:pPr>
            <a:endParaRPr lang="en-US" sz="1800" dirty="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dirty="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dirty="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dirty="0">
              <a:solidFill>
                <a:srgbClr val="000000"/>
              </a:solidFill>
              <a:cs typeface="Calibri" pitchFamily="34" charset="0"/>
              <a:sym typeface="Calibri" pitchFamily="34" charset="0"/>
            </a:endParaRPr>
          </a:p>
        </p:txBody>
      </p:sp>
      <p:sp>
        <p:nvSpPr>
          <p:cNvPr id="221188" name="Shape 1027"/>
          <p:cNvSpPr txBox="1">
            <a:spLocks noChangeArrowheads="1"/>
          </p:cNvSpPr>
          <p:nvPr/>
        </p:nvSpPr>
        <p:spPr bwMode="auto">
          <a:xfrm>
            <a:off x="704850" y="1827213"/>
            <a:ext cx="8126413" cy="4147560"/>
          </a:xfrm>
          <a:prstGeom prst="rect">
            <a:avLst/>
          </a:prstGeom>
          <a:noFill/>
          <a:ln w="9525">
            <a:noFill/>
            <a:miter lim="800000"/>
            <a:headEnd/>
            <a:tailEnd/>
          </a:ln>
        </p:spPr>
        <p:txBody>
          <a:bodyPr lIns="91425" tIns="45700" rIns="91425" bIns="45700"/>
          <a:lstStyle/>
          <a:p>
            <a:pPr marL="284163" indent="-284163">
              <a:spcAft>
                <a:spcPts val="800"/>
              </a:spcAft>
              <a:buClr>
                <a:srgbClr val="000000"/>
              </a:buClr>
              <a:buSzPct val="61000"/>
              <a:buFont typeface="Arial" pitchFamily="34" charset="0"/>
              <a:buChar char="●"/>
            </a:pPr>
            <a:r>
              <a:rPr lang="en-US" sz="2400" dirty="0"/>
              <a:t>Council can approve up to 6 months.  These are RARE.</a:t>
            </a:r>
          </a:p>
          <a:p>
            <a:pPr marL="284163" indent="-284163">
              <a:spcAft>
                <a:spcPts val="800"/>
              </a:spcAft>
              <a:buClr>
                <a:srgbClr val="000000"/>
              </a:buClr>
              <a:buSzPct val="61000"/>
              <a:buFont typeface="Arial" pitchFamily="34" charset="0"/>
              <a:buChar char="●"/>
            </a:pPr>
            <a:endParaRPr lang="en-US" sz="2400" dirty="0"/>
          </a:p>
          <a:p>
            <a:pPr marL="284163" indent="-284163">
              <a:spcAft>
                <a:spcPts val="800"/>
              </a:spcAft>
              <a:buClr>
                <a:srgbClr val="000000"/>
              </a:buClr>
              <a:buSzPct val="61000"/>
              <a:buFont typeface="Arial" pitchFamily="34" charset="0"/>
              <a:buChar char="●"/>
            </a:pPr>
            <a:r>
              <a:rPr lang="en-US" sz="2400" dirty="0"/>
              <a:t>Apply to national through council advancement committee if more time is needed, or to appeal a denial.</a:t>
            </a:r>
          </a:p>
          <a:p>
            <a:pPr>
              <a:spcAft>
                <a:spcPts val="800"/>
              </a:spcAft>
              <a:buClr>
                <a:srgbClr val="000000"/>
              </a:buClr>
              <a:buSzPct val="61000"/>
            </a:pPr>
            <a:endParaRPr lang="en-US" sz="2400" i="1" dirty="0"/>
          </a:p>
          <a:p>
            <a:pPr marL="284163" indent="-284163">
              <a:spcAft>
                <a:spcPts val="800"/>
              </a:spcAft>
              <a:buClr>
                <a:srgbClr val="000000"/>
              </a:buClr>
              <a:buSzPct val="61000"/>
              <a:buFont typeface="Arial" pitchFamily="34" charset="0"/>
              <a:buChar char="●"/>
            </a:pPr>
            <a:r>
              <a:rPr lang="en-US" sz="2400" dirty="0"/>
              <a:t>Approval is granted by the National Advancement Program Team.</a:t>
            </a:r>
          </a:p>
        </p:txBody>
      </p:sp>
    </p:spTree>
  </p:cSld>
  <p:clrMapOvr>
    <a:masterClrMapping/>
  </p:clrMapOvr>
  <p:transition spd="slow">
    <p:cu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hape 1033"/>
          <p:cNvSpPr>
            <a:spLocks noGrp="1"/>
          </p:cNvSpPr>
          <p:nvPr>
            <p:ph type="title"/>
          </p:nvPr>
        </p:nvSpPr>
        <p:spPr>
          <a:xfrm>
            <a:off x="457200" y="690563"/>
            <a:ext cx="8229600" cy="1143000"/>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Time Extension for Earning Eagle  </a:t>
            </a:r>
            <a:r>
              <a:rPr lang="en-US" sz="3200" dirty="0">
                <a:solidFill>
                  <a:srgbClr val="008000"/>
                </a:solidFill>
                <a:cs typeface="Calibri" pitchFamily="34" charset="0"/>
                <a:sym typeface="Calibri" pitchFamily="34" charset="0"/>
              </a:rPr>
              <a:t>9.0.4.0</a:t>
            </a:r>
          </a:p>
        </p:txBody>
      </p:sp>
      <p:sp>
        <p:nvSpPr>
          <p:cNvPr id="223235" name="Shape 1034"/>
          <p:cNvSpPr>
            <a:spLocks noGrp="1"/>
          </p:cNvSpPr>
          <p:nvPr>
            <p:ph idx="1"/>
          </p:nvPr>
        </p:nvSpPr>
        <p:spPr>
          <a:xfrm>
            <a:off x="381000" y="2362200"/>
            <a:ext cx="8229600" cy="3276600"/>
          </a:xfrm>
        </p:spPr>
        <p:txBody>
          <a:bodyPr lIns="91425" tIns="45700" rIns="91425" bIns="45700"/>
          <a:lstStyle/>
          <a:p>
            <a:pPr marL="0" indent="0">
              <a:spcBef>
                <a:spcPct val="0"/>
              </a:spcBef>
              <a:buFont typeface="Arial" pitchFamily="34" charset="0"/>
              <a:buNone/>
            </a:pPr>
            <a:endParaRPr lang="en-US" sz="1800" dirty="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dirty="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dirty="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dirty="0">
              <a:solidFill>
                <a:srgbClr val="000000"/>
              </a:solidFill>
              <a:cs typeface="Calibri" pitchFamily="34" charset="0"/>
              <a:sym typeface="Calibri" pitchFamily="34" charset="0"/>
            </a:endParaRPr>
          </a:p>
        </p:txBody>
      </p:sp>
      <p:sp>
        <p:nvSpPr>
          <p:cNvPr id="223236" name="Shape 1035"/>
          <p:cNvSpPr txBox="1">
            <a:spLocks noChangeArrowheads="1"/>
          </p:cNvSpPr>
          <p:nvPr/>
        </p:nvSpPr>
        <p:spPr bwMode="auto">
          <a:xfrm>
            <a:off x="709613" y="1838324"/>
            <a:ext cx="7900987" cy="4399189"/>
          </a:xfrm>
          <a:prstGeom prst="rect">
            <a:avLst/>
          </a:prstGeom>
          <a:noFill/>
          <a:ln w="9525">
            <a:noFill/>
            <a:miter lim="800000"/>
            <a:headEnd/>
            <a:tailEnd/>
          </a:ln>
        </p:spPr>
        <p:txBody>
          <a:bodyPr lIns="91425" tIns="45700" rIns="91425" bIns="45700"/>
          <a:lstStyle/>
          <a:p>
            <a:pPr marL="284163" indent="-284163">
              <a:spcBef>
                <a:spcPts val="600"/>
              </a:spcBef>
              <a:buClr>
                <a:srgbClr val="000000"/>
              </a:buClr>
              <a:buSzPct val="25000"/>
              <a:buFont typeface="Arial" pitchFamily="34" charset="0"/>
              <a:buNone/>
            </a:pPr>
            <a:r>
              <a:rPr lang="en-US" sz="2400" dirty="0"/>
              <a:t>To qualify:</a:t>
            </a:r>
          </a:p>
          <a:p>
            <a:pPr marL="284163" indent="-284163">
              <a:spcBef>
                <a:spcPts val="600"/>
              </a:spcBef>
              <a:buClr>
                <a:srgbClr val="000000"/>
              </a:buClr>
              <a:buSzPct val="61000"/>
              <a:buFont typeface="Arial" pitchFamily="34" charset="0"/>
              <a:buChar char="●"/>
            </a:pPr>
            <a:r>
              <a:rPr lang="en-US" sz="2400" dirty="0"/>
              <a:t>Must have joined, rejoined, or become active again so all requirements were able to be completed before age 18.</a:t>
            </a:r>
          </a:p>
          <a:p>
            <a:pPr marL="284163" indent="-284163">
              <a:spcBef>
                <a:spcPts val="600"/>
              </a:spcBef>
              <a:buClr>
                <a:srgbClr val="000000"/>
              </a:buClr>
              <a:buSzPct val="61000"/>
              <a:buFont typeface="Arial" pitchFamily="34" charset="0"/>
              <a:buChar char="●"/>
            </a:pPr>
            <a:endParaRPr lang="en-US" sz="2400" dirty="0"/>
          </a:p>
          <a:p>
            <a:pPr marL="284163" indent="-284163">
              <a:spcBef>
                <a:spcPts val="600"/>
              </a:spcBef>
              <a:buClr>
                <a:srgbClr val="000000"/>
              </a:buClr>
              <a:buSzPct val="61000"/>
              <a:buFont typeface="Arial" pitchFamily="34" charset="0"/>
              <a:buChar char="●"/>
            </a:pPr>
            <a:r>
              <a:rPr lang="en-US" sz="2400" dirty="0"/>
              <a:t>A circumstance precludes completion before the deadline:</a:t>
            </a:r>
          </a:p>
          <a:p>
            <a:pPr marL="568325" lvl="1" indent="-284163">
              <a:spcBef>
                <a:spcPts val="600"/>
              </a:spcBef>
              <a:buClr>
                <a:srgbClr val="000000"/>
              </a:buClr>
              <a:buSzPct val="60000"/>
              <a:buFont typeface="Arial" pitchFamily="34" charset="0"/>
              <a:buChar char="●"/>
            </a:pPr>
            <a:r>
              <a:rPr lang="en-US" sz="2400" dirty="0"/>
              <a:t>Beyond control of the youth.</a:t>
            </a:r>
          </a:p>
          <a:p>
            <a:pPr marL="568325" lvl="1" indent="-284163">
              <a:spcBef>
                <a:spcPts val="600"/>
              </a:spcBef>
              <a:buClr>
                <a:srgbClr val="000000"/>
              </a:buClr>
              <a:buSzPct val="60000"/>
              <a:buFont typeface="Arial" pitchFamily="34" charset="0"/>
              <a:buChar char="●"/>
            </a:pPr>
            <a:r>
              <a:rPr lang="en-US" sz="2400" dirty="0"/>
              <a:t>Severe and not the norm in the Scout’s life.</a:t>
            </a:r>
          </a:p>
          <a:p>
            <a:pPr marL="568325" lvl="1" indent="-284163">
              <a:spcBef>
                <a:spcPts val="600"/>
              </a:spcBef>
              <a:buClr>
                <a:srgbClr val="000000"/>
              </a:buClr>
              <a:buSzPct val="60000"/>
              <a:buFont typeface="Arial" pitchFamily="34" charset="0"/>
              <a:buChar char="●"/>
            </a:pPr>
            <a:r>
              <a:rPr lang="en-US" sz="2400" dirty="0"/>
              <a:t>Could not have been planned or anticipated</a:t>
            </a:r>
            <a:r>
              <a:rPr lang="en-US" sz="2400" dirty="0">
                <a:latin typeface="Calibri" pitchFamily="34" charset="0"/>
                <a:cs typeface="Calibri" pitchFamily="34" charset="0"/>
                <a:sym typeface="Calibri" pitchFamily="34" charset="0"/>
              </a:rPr>
              <a:t>.</a:t>
            </a:r>
          </a:p>
        </p:txBody>
      </p:sp>
    </p:spTree>
  </p:cSld>
  <p:clrMapOvr>
    <a:masterClrMapping/>
  </p:clrMapOvr>
  <p:transition spd="slow">
    <p:cu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hape 1041"/>
          <p:cNvSpPr>
            <a:spLocks noGrp="1"/>
          </p:cNvSpPr>
          <p:nvPr>
            <p:ph type="title"/>
          </p:nvPr>
        </p:nvSpPr>
        <p:spPr>
          <a:xfrm>
            <a:off x="457200" y="444500"/>
            <a:ext cx="8229600" cy="1143000"/>
          </a:xfrm>
        </p:spPr>
        <p:txBody>
          <a:bodyPr lIns="91425" tIns="45700" rIns="91425" bIns="45700"/>
          <a:lstStyle/>
          <a:p>
            <a:pPr>
              <a:buClr>
                <a:srgbClr val="000000"/>
              </a:buClr>
              <a:buSzPct val="25000"/>
            </a:pPr>
            <a:r>
              <a:rPr lang="en-US" sz="4000" dirty="0">
                <a:solidFill>
                  <a:srgbClr val="000000"/>
                </a:solidFill>
                <a:cs typeface="Calibri" pitchFamily="34" charset="0"/>
                <a:sym typeface="Calibri" pitchFamily="34" charset="0"/>
              </a:rPr>
              <a:t>Extension Request </a:t>
            </a:r>
            <a:br>
              <a:rPr lang="en-US" sz="4000" dirty="0">
                <a:solidFill>
                  <a:srgbClr val="000000"/>
                </a:solidFill>
                <a:cs typeface="Calibri" pitchFamily="34" charset="0"/>
                <a:sym typeface="Calibri" pitchFamily="34" charset="0"/>
              </a:rPr>
            </a:br>
            <a:r>
              <a:rPr lang="en-US" sz="3200" dirty="0">
                <a:solidFill>
                  <a:srgbClr val="008000"/>
                </a:solidFill>
                <a:cs typeface="Calibri" pitchFamily="34" charset="0"/>
                <a:sym typeface="Calibri" pitchFamily="34" charset="0"/>
              </a:rPr>
              <a:t>9.0.4.1</a:t>
            </a:r>
          </a:p>
        </p:txBody>
      </p:sp>
      <p:sp>
        <p:nvSpPr>
          <p:cNvPr id="225283" name="Shape 1042"/>
          <p:cNvSpPr>
            <a:spLocks noGrp="1"/>
          </p:cNvSpPr>
          <p:nvPr>
            <p:ph idx="1"/>
          </p:nvPr>
        </p:nvSpPr>
        <p:spPr>
          <a:xfrm>
            <a:off x="701675" y="1563688"/>
            <a:ext cx="7239000" cy="3749675"/>
          </a:xfrm>
        </p:spPr>
        <p:txBody>
          <a:bodyPr lIns="91425" tIns="45700" rIns="91425" bIns="45700"/>
          <a:lstStyle/>
          <a:p>
            <a:pPr marL="0" indent="0">
              <a:spcBef>
                <a:spcPct val="0"/>
              </a:spcBef>
              <a:spcAft>
                <a:spcPts val="600"/>
              </a:spcAft>
              <a:buClr>
                <a:srgbClr val="000000"/>
              </a:buClr>
              <a:buSzPct val="25000"/>
            </a:pPr>
            <a:r>
              <a:rPr lang="en-US" sz="2400" dirty="0">
                <a:solidFill>
                  <a:srgbClr val="000000"/>
                </a:solidFill>
                <a:latin typeface="Arial" pitchFamily="34" charset="0"/>
                <a:cs typeface="Arial" pitchFamily="34" charset="0"/>
                <a:sym typeface="Arial" pitchFamily="34" charset="0"/>
              </a:rPr>
              <a:t>Council advancement committee’s role:</a:t>
            </a:r>
          </a:p>
          <a:p>
            <a:pPr marL="284163" lvl="1" indent="-284163">
              <a:spcBef>
                <a:spcPct val="0"/>
              </a:spcBef>
              <a:spcAft>
                <a:spcPts val="6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Research the request.</a:t>
            </a:r>
          </a:p>
          <a:p>
            <a:pPr marL="284163" lvl="1" indent="-284163">
              <a:spcBef>
                <a:spcPct val="0"/>
              </a:spcBef>
              <a:spcAft>
                <a:spcPts val="6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Collect evidence.</a:t>
            </a:r>
          </a:p>
          <a:p>
            <a:pPr marL="284163" lvl="1" indent="-284163">
              <a:spcBef>
                <a:spcPct val="0"/>
              </a:spcBef>
              <a:spcAft>
                <a:spcPts val="6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Reach a decision.</a:t>
            </a:r>
          </a:p>
          <a:p>
            <a:pPr marL="284163" lvl="1" indent="-284163">
              <a:spcBef>
                <a:spcPct val="0"/>
              </a:spcBef>
              <a:spcAft>
                <a:spcPts val="6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Inform </a:t>
            </a:r>
            <a:r>
              <a:rPr lang="en-US" sz="2400">
                <a:solidFill>
                  <a:srgbClr val="000000"/>
                </a:solidFill>
                <a:latin typeface="Arial" pitchFamily="34" charset="0"/>
                <a:cs typeface="Arial" pitchFamily="34" charset="0"/>
                <a:sym typeface="Arial" pitchFamily="34" charset="0"/>
              </a:rPr>
              <a:t>the scout.</a:t>
            </a:r>
            <a:endParaRPr lang="en-US" sz="2400" dirty="0">
              <a:solidFill>
                <a:srgbClr val="000000"/>
              </a:solidFill>
              <a:latin typeface="Arial" pitchFamily="34" charset="0"/>
              <a:cs typeface="Arial" pitchFamily="34" charset="0"/>
              <a:sym typeface="Arial" pitchFamily="34" charset="0"/>
            </a:endParaRPr>
          </a:p>
          <a:p>
            <a:pPr marL="284163" lvl="1" indent="-284163">
              <a:spcBef>
                <a:spcPct val="0"/>
              </a:spcBef>
              <a:spcAft>
                <a:spcPts val="60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0" indent="0">
              <a:spcBef>
                <a:spcPct val="0"/>
              </a:spcBef>
              <a:spcAft>
                <a:spcPts val="600"/>
              </a:spcAft>
              <a:buClr>
                <a:srgbClr val="000000"/>
              </a:buClr>
              <a:buSzPct val="25000"/>
              <a:buFont typeface="Arial" pitchFamily="34" charset="0"/>
              <a:buNone/>
            </a:pPr>
            <a:r>
              <a:rPr lang="en-US" sz="2400" dirty="0">
                <a:solidFill>
                  <a:srgbClr val="000000"/>
                </a:solidFill>
                <a:latin typeface="Arial" pitchFamily="34" charset="0"/>
                <a:cs typeface="Arial" pitchFamily="34" charset="0"/>
                <a:sym typeface="Arial" pitchFamily="34" charset="0"/>
              </a:rPr>
              <a:t>Time is of the essence.</a:t>
            </a:r>
          </a:p>
        </p:txBody>
      </p:sp>
    </p:spTree>
  </p:cSld>
  <p:clrMapOvr>
    <a:masterClrMapping/>
  </p:clrMapOvr>
  <p:transition spd="slow">
    <p:cu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hape 1048"/>
          <p:cNvSpPr>
            <a:spLocks noGrp="1"/>
          </p:cNvSpPr>
          <p:nvPr>
            <p:ph type="title"/>
          </p:nvPr>
        </p:nvSpPr>
        <p:spPr>
          <a:xfrm>
            <a:off x="457200" y="446088"/>
            <a:ext cx="8229600" cy="1143000"/>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Special Needs </a:t>
            </a:r>
            <a:br>
              <a:rPr lang="en-US" sz="4000" dirty="0">
                <a:solidFill>
                  <a:srgbClr val="000000"/>
                </a:solidFill>
                <a:cs typeface="Calibri" pitchFamily="34" charset="0"/>
                <a:sym typeface="Calibri" pitchFamily="34" charset="0"/>
              </a:rPr>
            </a:br>
            <a:r>
              <a:rPr lang="en-US" sz="3200" dirty="0">
                <a:solidFill>
                  <a:srgbClr val="008000"/>
                </a:solidFill>
                <a:cs typeface="Calibri" pitchFamily="34" charset="0"/>
                <a:sym typeface="Calibri" pitchFamily="34" charset="0"/>
              </a:rPr>
              <a:t>10.0.0.0</a:t>
            </a:r>
          </a:p>
        </p:txBody>
      </p:sp>
      <p:sp>
        <p:nvSpPr>
          <p:cNvPr id="227331" name="Shape 1049"/>
          <p:cNvSpPr>
            <a:spLocks noGrp="1"/>
          </p:cNvSpPr>
          <p:nvPr>
            <p:ph idx="1"/>
          </p:nvPr>
        </p:nvSpPr>
        <p:spPr>
          <a:xfrm>
            <a:off x="706438" y="1781175"/>
            <a:ext cx="7696200" cy="3505200"/>
          </a:xfrm>
        </p:spPr>
        <p:txBody>
          <a:bodyPr lIns="91425" tIns="45700" rIns="91425" bIns="45700"/>
          <a:lstStyle/>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BSA is inclusive.</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There are various accommodations for advancement.</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Scouts need not join a special unit.</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severity of the disability determines the type of registration.</a:t>
            </a:r>
          </a:p>
          <a:p>
            <a:pPr marL="284163" indent="-284163">
              <a:spcBef>
                <a:spcPct val="0"/>
              </a:spcBef>
              <a:spcAft>
                <a:spcPts val="800"/>
              </a:spcAft>
              <a:buFont typeface="Arial" pitchFamily="34" charset="0"/>
              <a:buNone/>
            </a:pPr>
            <a:endParaRPr lang="en-US" sz="2800" dirty="0">
              <a:solidFill>
                <a:srgbClr val="000000"/>
              </a:solidFill>
              <a:latin typeface="Arial" pitchFamily="34" charset="0"/>
              <a:cs typeface="Arial" pitchFamily="34" charset="0"/>
              <a:sym typeface="Calibri" pitchFamily="34" charset="0"/>
            </a:endParaRPr>
          </a:p>
          <a:p>
            <a:pPr marL="284163" indent="-284163">
              <a:spcBef>
                <a:spcPct val="0"/>
              </a:spcBef>
              <a:spcAft>
                <a:spcPts val="800"/>
              </a:spcAft>
              <a:buFont typeface="Arial" pitchFamily="34" charset="0"/>
              <a:buNone/>
            </a:pPr>
            <a:endParaRPr lang="en-US" sz="2800" dirty="0">
              <a:solidFill>
                <a:srgbClr val="000000"/>
              </a:solidFill>
              <a:latin typeface="Arial" pitchFamily="34" charset="0"/>
              <a:cs typeface="Arial" pitchFamily="34" charset="0"/>
              <a:sym typeface="Calibri" pitchFamily="34" charset="0"/>
            </a:endParaRPr>
          </a:p>
        </p:txBody>
      </p:sp>
    </p:spTree>
  </p:cSld>
  <p:clrMapOvr>
    <a:masterClrMapping/>
  </p:clrMapOvr>
  <p:transition spd="slow">
    <p:cu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hape 1055"/>
          <p:cNvSpPr>
            <a:spLocks noGrp="1"/>
          </p:cNvSpPr>
          <p:nvPr>
            <p:ph type="title"/>
          </p:nvPr>
        </p:nvSpPr>
        <p:spPr>
          <a:xfrm>
            <a:off x="457200" y="688975"/>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Registration Beyond Age of Eligibility </a:t>
            </a:r>
            <a:r>
              <a:rPr lang="en-US" sz="3200">
                <a:solidFill>
                  <a:srgbClr val="008000"/>
                </a:solidFill>
                <a:cs typeface="Calibri" pitchFamily="34" charset="0"/>
                <a:sym typeface="Calibri" pitchFamily="34" charset="0"/>
              </a:rPr>
              <a:t>10.1.0.0</a:t>
            </a:r>
          </a:p>
        </p:txBody>
      </p:sp>
      <p:sp>
        <p:nvSpPr>
          <p:cNvPr id="229379" name="Shape 1056"/>
          <p:cNvSpPr>
            <a:spLocks noGrp="1"/>
          </p:cNvSpPr>
          <p:nvPr>
            <p:ph idx="1"/>
          </p:nvPr>
        </p:nvSpPr>
        <p:spPr>
          <a:xfrm>
            <a:off x="704850" y="2308225"/>
            <a:ext cx="7620000" cy="2347913"/>
          </a:xfrm>
        </p:spPr>
        <p:txBody>
          <a:bodyPr lIns="91425" tIns="45700" rIns="91425" bIns="45700"/>
          <a:lstStyle/>
          <a:p>
            <a:pPr marL="284163" indent="-284163">
              <a:spcBef>
                <a:spcPts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Permanent disability.</a:t>
            </a:r>
          </a:p>
          <a:p>
            <a:pPr marL="284163" indent="-284163">
              <a:spcBef>
                <a:spcPts val="0"/>
              </a:spcBef>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ts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Disability severe enough to preclude advancement.</a:t>
            </a:r>
          </a:p>
          <a:p>
            <a:pPr marL="284163" indent="-284163">
              <a:spcBef>
                <a:spcPts val="0"/>
              </a:spcBef>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ts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Council approval is necessary.</a:t>
            </a:r>
          </a:p>
        </p:txBody>
      </p:sp>
    </p:spTree>
  </p:cSld>
  <p:clrMapOvr>
    <a:masterClrMapping/>
  </p:clrMapOvr>
  <p:transition spd="slow">
    <p:cu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hape 1062"/>
          <p:cNvSpPr>
            <a:spLocks noGrp="1"/>
          </p:cNvSpPr>
          <p:nvPr>
            <p:ph type="title"/>
          </p:nvPr>
        </p:nvSpPr>
        <p:spPr>
          <a:xfrm>
            <a:off x="457200" y="228600"/>
            <a:ext cx="8229600" cy="1841500"/>
          </a:xfrm>
        </p:spPr>
        <p:txBody>
          <a:bodyPr lIns="91425" tIns="45700" rIns="91425" bIns="45700"/>
          <a:lstStyle/>
          <a:p>
            <a:pPr>
              <a:lnSpc>
                <a:spcPct val="90000"/>
              </a:lnSpc>
              <a:buClr>
                <a:srgbClr val="000000"/>
              </a:buClr>
              <a:buSzPct val="25000"/>
              <a:buFont typeface="Calibri" pitchFamily="34" charset="0"/>
              <a:buNone/>
            </a:pPr>
            <a:r>
              <a:rPr lang="en-US" sz="3800" dirty="0">
                <a:solidFill>
                  <a:srgbClr val="000000"/>
                </a:solidFill>
                <a:cs typeface="Calibri" pitchFamily="34" charset="0"/>
                <a:sym typeface="Calibri" pitchFamily="34" charset="0"/>
              </a:rPr>
              <a:t>How to Register </a:t>
            </a:r>
            <a:br>
              <a:rPr lang="en-US" sz="3800" dirty="0">
                <a:solidFill>
                  <a:srgbClr val="000000"/>
                </a:solidFill>
                <a:cs typeface="Calibri" pitchFamily="34" charset="0"/>
                <a:sym typeface="Calibri" pitchFamily="34" charset="0"/>
              </a:rPr>
            </a:br>
            <a:r>
              <a:rPr lang="en-US" sz="3800" dirty="0">
                <a:solidFill>
                  <a:srgbClr val="000000"/>
                </a:solidFill>
                <a:cs typeface="Calibri" pitchFamily="34" charset="0"/>
                <a:sym typeface="Calibri" pitchFamily="34" charset="0"/>
              </a:rPr>
              <a:t>Beyond Age of Eligibility </a:t>
            </a:r>
            <a:br>
              <a:rPr lang="en-US" sz="3800" dirty="0">
                <a:solidFill>
                  <a:srgbClr val="000000"/>
                </a:solidFill>
                <a:cs typeface="Calibri" pitchFamily="34" charset="0"/>
                <a:sym typeface="Calibri" pitchFamily="34" charset="0"/>
              </a:rPr>
            </a:br>
            <a:r>
              <a:rPr lang="en-US" sz="3200" dirty="0">
                <a:solidFill>
                  <a:srgbClr val="008000"/>
                </a:solidFill>
                <a:cs typeface="Calibri" pitchFamily="34" charset="0"/>
                <a:sym typeface="Calibri" pitchFamily="34" charset="0"/>
              </a:rPr>
              <a:t>10.1.0.2</a:t>
            </a:r>
          </a:p>
        </p:txBody>
      </p:sp>
      <p:sp>
        <p:nvSpPr>
          <p:cNvPr id="231427" name="Shape 1063"/>
          <p:cNvSpPr>
            <a:spLocks noGrp="1"/>
          </p:cNvSpPr>
          <p:nvPr>
            <p:ph idx="1"/>
          </p:nvPr>
        </p:nvSpPr>
        <p:spPr>
          <a:xfrm>
            <a:off x="769938" y="1891145"/>
            <a:ext cx="7972425" cy="4369955"/>
          </a:xfrm>
        </p:spPr>
        <p:txBody>
          <a:bodyPr lIns="91425" tIns="45700" rIns="91425" bIns="45700"/>
          <a:lstStyle/>
          <a:p>
            <a:pPr marL="396875" indent="-396875">
              <a:spcBef>
                <a:spcPct val="0"/>
              </a:spcBef>
              <a:spcAft>
                <a:spcPts val="1200"/>
              </a:spcAft>
              <a:buClr>
                <a:srgbClr val="000000"/>
              </a:buClr>
              <a:buFont typeface="Arial" pitchFamily="34" charset="0"/>
              <a:buAutoNum type="arabicPeriod"/>
            </a:pPr>
            <a:r>
              <a:rPr lang="en-US" sz="2400" dirty="0">
                <a:solidFill>
                  <a:srgbClr val="000000"/>
                </a:solidFill>
                <a:latin typeface="Arial" pitchFamily="34" charset="0"/>
                <a:cs typeface="Arial" pitchFamily="34" charset="0"/>
                <a:sym typeface="Arial" pitchFamily="34" charset="0"/>
              </a:rPr>
              <a:t>Letter from the parent or guardian describing disability and its severity and permanence.</a:t>
            </a:r>
          </a:p>
          <a:p>
            <a:pPr marL="396875" indent="-396875">
              <a:spcBef>
                <a:spcPct val="0"/>
              </a:spcBef>
              <a:spcAft>
                <a:spcPts val="1200"/>
              </a:spcAft>
              <a:buClr>
                <a:srgbClr val="000000"/>
              </a:buClr>
              <a:buFont typeface="Arial" pitchFamily="34" charset="0"/>
              <a:buAutoNum type="arabicPeriod"/>
            </a:pPr>
            <a:r>
              <a:rPr lang="en-US" sz="2400" dirty="0">
                <a:solidFill>
                  <a:srgbClr val="000000"/>
                </a:solidFill>
                <a:latin typeface="Arial" pitchFamily="34" charset="0"/>
                <a:cs typeface="Arial" pitchFamily="34" charset="0"/>
                <a:sym typeface="Arial" pitchFamily="34" charset="0"/>
              </a:rPr>
              <a:t>Completed youth membership application or proof of current membership.</a:t>
            </a:r>
          </a:p>
          <a:p>
            <a:pPr marL="396875" indent="-396875">
              <a:spcBef>
                <a:spcPct val="0"/>
              </a:spcBef>
              <a:spcAft>
                <a:spcPts val="1200"/>
              </a:spcAft>
              <a:buClr>
                <a:srgbClr val="000000"/>
              </a:buClr>
              <a:buFont typeface="Arial" pitchFamily="34" charset="0"/>
              <a:buAutoNum type="arabicPeriod"/>
            </a:pPr>
            <a:r>
              <a:rPr lang="en-US" sz="2400" dirty="0">
                <a:solidFill>
                  <a:srgbClr val="000000"/>
                </a:solidFill>
                <a:latin typeface="Arial" pitchFamily="34" charset="0"/>
                <a:cs typeface="Arial" pitchFamily="34" charset="0"/>
                <a:sym typeface="Arial" pitchFamily="34" charset="0"/>
              </a:rPr>
              <a:t>Completed Health and Medical Record.</a:t>
            </a:r>
          </a:p>
          <a:p>
            <a:pPr marL="396875" indent="-396875">
              <a:spcBef>
                <a:spcPct val="0"/>
              </a:spcBef>
              <a:spcAft>
                <a:spcPts val="1200"/>
              </a:spcAft>
              <a:buClr>
                <a:srgbClr val="000000"/>
              </a:buClr>
              <a:buFont typeface="Arial" pitchFamily="34" charset="0"/>
              <a:buAutoNum type="arabicPeriod"/>
            </a:pPr>
            <a:r>
              <a:rPr lang="en-US" sz="2400" dirty="0">
                <a:solidFill>
                  <a:srgbClr val="000000"/>
                </a:solidFill>
                <a:latin typeface="Arial" pitchFamily="34" charset="0"/>
                <a:cs typeface="Arial" pitchFamily="34" charset="0"/>
                <a:sym typeface="Arial" pitchFamily="34" charset="0"/>
              </a:rPr>
              <a:t>Signed statement from a qualified health professional attesting to the disability.</a:t>
            </a:r>
          </a:p>
          <a:p>
            <a:pPr marL="396875" indent="-396875">
              <a:spcBef>
                <a:spcPct val="0"/>
              </a:spcBef>
              <a:spcAft>
                <a:spcPts val="1200"/>
              </a:spcAft>
              <a:buClr>
                <a:srgbClr val="000000"/>
              </a:buClr>
              <a:buFont typeface="Arial" pitchFamily="34" charset="0"/>
              <a:buAutoNum type="arabicPeriod"/>
            </a:pPr>
            <a:r>
              <a:rPr lang="en-US" sz="2400" dirty="0">
                <a:solidFill>
                  <a:srgbClr val="000000"/>
                </a:solidFill>
                <a:latin typeface="Arial" pitchFamily="34" charset="0"/>
                <a:cs typeface="Arial" pitchFamily="34" charset="0"/>
                <a:sym typeface="Arial" pitchFamily="34" charset="0"/>
              </a:rPr>
              <a:t>Letter from the unit leader advocating and supporting the registration.</a:t>
            </a:r>
          </a:p>
        </p:txBody>
      </p:sp>
    </p:spTree>
  </p:cSld>
  <p:clrMapOvr>
    <a:masterClrMapping/>
  </p:clrMapOvr>
  <p:transition spd="slow">
    <p:cu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hape 1070"/>
          <p:cNvSpPr>
            <a:spLocks noGrp="1"/>
          </p:cNvSpPr>
          <p:nvPr>
            <p:ph type="title"/>
          </p:nvPr>
        </p:nvSpPr>
        <p:spPr>
          <a:xfrm>
            <a:off x="457200" y="212271"/>
            <a:ext cx="8229600" cy="1325584"/>
          </a:xfrm>
        </p:spPr>
        <p:txBody>
          <a:bodyPr lIns="91425" tIns="45700" rIns="91425" bIns="45700"/>
          <a:lstStyle/>
          <a:p>
            <a:pPr>
              <a:lnSpc>
                <a:spcPct val="90000"/>
              </a:lnSpc>
              <a:buClr>
                <a:srgbClr val="000000"/>
              </a:buClr>
              <a:buSzPct val="25000"/>
              <a:buFont typeface="Calibri" pitchFamily="34" charset="0"/>
              <a:buNone/>
            </a:pPr>
            <a:r>
              <a:rPr lang="en-US" sz="3800" dirty="0">
                <a:solidFill>
                  <a:srgbClr val="000000"/>
                </a:solidFill>
                <a:cs typeface="Calibri" pitchFamily="34" charset="0"/>
                <a:sym typeface="Calibri" pitchFamily="34" charset="0"/>
              </a:rPr>
              <a:t>How to Register </a:t>
            </a:r>
            <a:br>
              <a:rPr lang="en-US" sz="3800" dirty="0">
                <a:solidFill>
                  <a:srgbClr val="000000"/>
                </a:solidFill>
                <a:cs typeface="Calibri" pitchFamily="34" charset="0"/>
                <a:sym typeface="Calibri" pitchFamily="34" charset="0"/>
              </a:rPr>
            </a:br>
            <a:r>
              <a:rPr lang="en-US" sz="3800" dirty="0">
                <a:solidFill>
                  <a:srgbClr val="000000"/>
                </a:solidFill>
                <a:cs typeface="Calibri" pitchFamily="34" charset="0"/>
                <a:sym typeface="Calibri" pitchFamily="34" charset="0"/>
              </a:rPr>
              <a:t>Beyond Age of Eligibility </a:t>
            </a:r>
            <a:br>
              <a:rPr lang="en-US" sz="3800" dirty="0">
                <a:solidFill>
                  <a:srgbClr val="000000"/>
                </a:solidFill>
                <a:cs typeface="Calibri" pitchFamily="34" charset="0"/>
                <a:sym typeface="Calibri" pitchFamily="34" charset="0"/>
              </a:rPr>
            </a:br>
            <a:r>
              <a:rPr lang="en-US" sz="3200" dirty="0">
                <a:solidFill>
                  <a:srgbClr val="008000"/>
                </a:solidFill>
                <a:cs typeface="Calibri" pitchFamily="34" charset="0"/>
                <a:sym typeface="Calibri" pitchFamily="34" charset="0"/>
              </a:rPr>
              <a:t>10.1.0.2</a:t>
            </a:r>
          </a:p>
        </p:txBody>
      </p:sp>
      <p:sp>
        <p:nvSpPr>
          <p:cNvPr id="233475" name="Shape 1071"/>
          <p:cNvSpPr>
            <a:spLocks noGrp="1"/>
          </p:cNvSpPr>
          <p:nvPr>
            <p:ph idx="1"/>
          </p:nvPr>
        </p:nvSpPr>
        <p:spPr>
          <a:xfrm>
            <a:off x="766763" y="1420586"/>
            <a:ext cx="7513637" cy="4865914"/>
          </a:xfrm>
        </p:spPr>
        <p:txBody>
          <a:bodyPr lIns="91425" tIns="45700" rIns="91425" bIns="45700"/>
          <a:lstStyle/>
          <a:p>
            <a:pPr marL="0" indent="0">
              <a:spcBef>
                <a:spcPct val="0"/>
              </a:spcBef>
              <a:spcAft>
                <a:spcPts val="0"/>
              </a:spcAft>
              <a:buClr>
                <a:srgbClr val="000000"/>
              </a:buClr>
              <a:buNone/>
            </a:pPr>
            <a:endParaRPr lang="en-US" sz="2400" dirty="0">
              <a:solidFill>
                <a:srgbClr val="000000"/>
              </a:solidFill>
              <a:latin typeface="Arial" pitchFamily="34" charset="0"/>
              <a:cs typeface="Arial" pitchFamily="34" charset="0"/>
              <a:sym typeface="Arial" pitchFamily="34" charset="0"/>
            </a:endParaRPr>
          </a:p>
          <a:p>
            <a:pPr marL="457200" indent="-457200">
              <a:spcBef>
                <a:spcPct val="0"/>
              </a:spcBef>
              <a:spcAft>
                <a:spcPts val="0"/>
              </a:spcAft>
              <a:buClr>
                <a:srgbClr val="000000"/>
              </a:buClr>
              <a:buAutoNum type="arabicPeriod" startAt="6"/>
            </a:pPr>
            <a:r>
              <a:rPr lang="en-US" sz="2400" dirty="0">
                <a:solidFill>
                  <a:srgbClr val="000000"/>
                </a:solidFill>
                <a:latin typeface="Arial" pitchFamily="34" charset="0"/>
                <a:cs typeface="Arial" pitchFamily="34" charset="0"/>
                <a:sym typeface="Arial" pitchFamily="34" charset="0"/>
              </a:rPr>
              <a:t>Other supporting documentation such as an Individualized Educational Plan</a:t>
            </a:r>
          </a:p>
          <a:p>
            <a:pPr marL="0" indent="0">
              <a:spcBef>
                <a:spcPct val="0"/>
              </a:spcBef>
              <a:spcAft>
                <a:spcPts val="0"/>
              </a:spcAft>
              <a:buClr>
                <a:srgbClr val="000000"/>
              </a:buClr>
              <a:buNone/>
            </a:pPr>
            <a:endParaRPr lang="en-US" sz="2400" dirty="0">
              <a:solidFill>
                <a:srgbClr val="000000"/>
              </a:solidFill>
              <a:latin typeface="Arial" pitchFamily="34" charset="0"/>
              <a:cs typeface="Arial" pitchFamily="34" charset="0"/>
              <a:sym typeface="Arial" pitchFamily="34" charset="0"/>
            </a:endParaRPr>
          </a:p>
          <a:p>
            <a:pPr marL="457200" indent="-457200">
              <a:spcBef>
                <a:spcPct val="0"/>
              </a:spcBef>
              <a:spcAft>
                <a:spcPts val="0"/>
              </a:spcAft>
              <a:buClr>
                <a:srgbClr val="000000"/>
              </a:buClr>
              <a:buAutoNum type="arabicPeriod" startAt="7"/>
            </a:pPr>
            <a:r>
              <a:rPr lang="en-US" sz="2400" dirty="0">
                <a:solidFill>
                  <a:srgbClr val="000000"/>
                </a:solidFill>
                <a:latin typeface="Arial" pitchFamily="34" charset="0"/>
                <a:cs typeface="Arial" pitchFamily="34" charset="0"/>
                <a:sym typeface="Arial" pitchFamily="34" charset="0"/>
              </a:rPr>
              <a:t>Council executive board  or designated operating committee approves request.</a:t>
            </a:r>
          </a:p>
          <a:p>
            <a:pPr marL="396875" indent="-396875">
              <a:spcBef>
                <a:spcPct val="0"/>
              </a:spcBef>
              <a:spcAft>
                <a:spcPts val="0"/>
              </a:spcAft>
              <a:buClr>
                <a:srgbClr val="000000"/>
              </a:buClr>
              <a:buFont typeface="Arial" pitchFamily="34" charset="0"/>
              <a:buAutoNum type="arabicPeriod" startAt="5"/>
            </a:pPr>
            <a:endParaRPr lang="en-US" sz="2400" dirty="0">
              <a:solidFill>
                <a:srgbClr val="000000"/>
              </a:solidFill>
              <a:latin typeface="Arial" pitchFamily="34" charset="0"/>
              <a:cs typeface="Arial" pitchFamily="34" charset="0"/>
              <a:sym typeface="Arial" pitchFamily="34" charset="0"/>
            </a:endParaRPr>
          </a:p>
          <a:p>
            <a:pPr marL="457200" indent="-457200">
              <a:spcBef>
                <a:spcPct val="0"/>
              </a:spcBef>
              <a:spcAft>
                <a:spcPts val="0"/>
              </a:spcAft>
              <a:buClr>
                <a:srgbClr val="000000"/>
              </a:buClr>
              <a:buAutoNum type="arabicPeriod" startAt="8"/>
            </a:pPr>
            <a:r>
              <a:rPr lang="en-US" sz="2400" dirty="0">
                <a:solidFill>
                  <a:srgbClr val="000000"/>
                </a:solidFill>
                <a:latin typeface="Arial" pitchFamily="34" charset="0"/>
                <a:cs typeface="Arial" pitchFamily="34" charset="0"/>
                <a:sym typeface="Arial" pitchFamily="34" charset="0"/>
              </a:rPr>
              <a:t>Scout Executive sends approval letter to parents or guardians and unit leader.</a:t>
            </a:r>
          </a:p>
          <a:p>
            <a:pPr marL="396875" indent="-396875">
              <a:spcBef>
                <a:spcPct val="0"/>
              </a:spcBef>
              <a:spcAft>
                <a:spcPts val="0"/>
              </a:spcAft>
              <a:buClr>
                <a:srgbClr val="000000"/>
              </a:buClr>
              <a:buFont typeface="Arial" pitchFamily="34" charset="0"/>
              <a:buAutoNum type="arabicPeriod" startAt="5"/>
            </a:pPr>
            <a:endParaRPr lang="en-US" sz="2400" dirty="0">
              <a:solidFill>
                <a:srgbClr val="000000"/>
              </a:solidFill>
              <a:latin typeface="Arial" pitchFamily="34" charset="0"/>
              <a:cs typeface="Arial" pitchFamily="34" charset="0"/>
              <a:sym typeface="Arial" pitchFamily="34" charset="0"/>
            </a:endParaRPr>
          </a:p>
          <a:p>
            <a:pPr marL="0" indent="0">
              <a:spcBef>
                <a:spcPct val="0"/>
              </a:spcBef>
              <a:spcAft>
                <a:spcPts val="0"/>
              </a:spcAft>
              <a:buClr>
                <a:srgbClr val="000000"/>
              </a:buClr>
              <a:buNone/>
            </a:pPr>
            <a:r>
              <a:rPr lang="en-US" sz="2400" dirty="0">
                <a:solidFill>
                  <a:srgbClr val="000000"/>
                </a:solidFill>
                <a:latin typeface="Arial" pitchFamily="34" charset="0"/>
                <a:cs typeface="Arial" pitchFamily="34" charset="0"/>
                <a:sym typeface="Arial" pitchFamily="34" charset="0"/>
              </a:rPr>
              <a:t>9.  Council keeps approval letter.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288"/>
          <p:cNvSpPr>
            <a:spLocks noGrp="1"/>
          </p:cNvSpPr>
          <p:nvPr>
            <p:ph type="body" idx="1"/>
          </p:nvPr>
        </p:nvSpPr>
        <p:spPr>
          <a:xfrm>
            <a:off x="457200" y="1797050"/>
            <a:ext cx="8148638" cy="4525963"/>
          </a:xfrm>
        </p:spPr>
        <p:txBody>
          <a:bodyPr tIns="45700" bIns="45700"/>
          <a:lstStyle/>
          <a:p>
            <a:pPr indent="0">
              <a:spcBef>
                <a:spcPct val="0"/>
              </a:spcBef>
              <a:spcAft>
                <a:spcPts val="600"/>
              </a:spcAft>
              <a:buClr>
                <a:srgbClr val="000000"/>
              </a:buClr>
              <a:buSzPct val="60000"/>
              <a:buFont typeface="Arial" pitchFamily="34" charset="0"/>
              <a:buNone/>
            </a:pPr>
            <a:r>
              <a:rPr lang="en-US" sz="2400" dirty="0">
                <a:solidFill>
                  <a:srgbClr val="000000"/>
                </a:solidFill>
                <a:latin typeface="Arial" pitchFamily="34" charset="0"/>
                <a:ea typeface="ＭＳ Ｐゴシック" pitchFamily="34" charset="-128"/>
                <a:cs typeface="Arial" pitchFamily="34" charset="0"/>
                <a:sym typeface="Arial" pitchFamily="34" charset="0"/>
              </a:rPr>
              <a:t>To accomplish responsibilities, committees should be well-staffed and organized. Functions to consider:</a:t>
            </a:r>
          </a:p>
          <a:p>
            <a:pPr indent="0">
              <a:spcBef>
                <a:spcPct val="0"/>
              </a:spcBef>
              <a:spcAft>
                <a:spcPts val="600"/>
              </a:spcAft>
              <a:buClr>
                <a:srgbClr val="000000"/>
              </a:buClr>
              <a:buSzPct val="60000"/>
              <a:buFont typeface="Arial" pitchFamily="34" charset="0"/>
              <a:buNone/>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457200" lvl="2" indent="-284163">
              <a:spcBef>
                <a:spcPct val="0"/>
              </a:spcBef>
              <a:spcAft>
                <a:spcPts val="600"/>
              </a:spcAft>
              <a:buClr>
                <a:srgbClr val="000000"/>
              </a:buClr>
              <a:buSzPct val="60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Volunteerism</a:t>
            </a:r>
          </a:p>
          <a:p>
            <a:pPr marL="457200" lvl="2" indent="-284163">
              <a:spcBef>
                <a:spcPct val="0"/>
              </a:spcBef>
              <a:spcAft>
                <a:spcPts val="600"/>
              </a:spcAft>
              <a:buClr>
                <a:srgbClr val="000000"/>
              </a:buClr>
              <a:buSzPct val="60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Technological reporting support</a:t>
            </a:r>
          </a:p>
          <a:p>
            <a:pPr marL="457200" lvl="2" indent="-284163">
              <a:spcBef>
                <a:spcPct val="0"/>
              </a:spcBef>
              <a:spcAft>
                <a:spcPts val="600"/>
              </a:spcAft>
              <a:buClr>
                <a:srgbClr val="000000"/>
              </a:buClr>
              <a:buSzPct val="60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Advancement training &amp; events</a:t>
            </a:r>
          </a:p>
          <a:p>
            <a:pPr marL="457200" lvl="2" indent="-284163">
              <a:spcBef>
                <a:spcPct val="0"/>
              </a:spcBef>
              <a:spcAft>
                <a:spcPts val="600"/>
              </a:spcAft>
              <a:buClr>
                <a:srgbClr val="000000"/>
              </a:buClr>
              <a:buSzPct val="60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Eagle, Summit &amp; Quartermaster issues </a:t>
            </a:r>
          </a:p>
          <a:p>
            <a:pPr marL="457200" lvl="2" indent="-284163">
              <a:spcBef>
                <a:spcPct val="0"/>
              </a:spcBef>
              <a:spcAft>
                <a:spcPts val="600"/>
              </a:spcAft>
              <a:buClr>
                <a:srgbClr val="000000"/>
              </a:buClr>
              <a:buSzPct val="60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Awards and recognition</a:t>
            </a:r>
          </a:p>
          <a:p>
            <a:pPr marL="457200" lvl="2" indent="-284163">
              <a:spcBef>
                <a:spcPct val="0"/>
              </a:spcBef>
              <a:spcAft>
                <a:spcPts val="600"/>
              </a:spcAft>
              <a:buClr>
                <a:srgbClr val="000000"/>
              </a:buClr>
              <a:buSzPct val="60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Merit badge &amp; STEM support</a:t>
            </a:r>
          </a:p>
          <a:p>
            <a:pPr marL="457200" lvl="2" indent="-284163">
              <a:spcBef>
                <a:spcPct val="0"/>
              </a:spcBef>
              <a:spcAft>
                <a:spcPts val="600"/>
              </a:spcAft>
              <a:buClr>
                <a:srgbClr val="000000"/>
              </a:buClr>
              <a:buSzPct val="60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Camping and outdoor coordination</a:t>
            </a:r>
          </a:p>
        </p:txBody>
      </p:sp>
      <p:sp>
        <p:nvSpPr>
          <p:cNvPr id="33795" name="Shape 289"/>
          <p:cNvSpPr>
            <a:spLocks noGrp="1"/>
          </p:cNvSpPr>
          <p:nvPr>
            <p:ph type="title"/>
          </p:nvPr>
        </p:nvSpPr>
        <p:spPr>
          <a:xfrm>
            <a:off x="457200" y="600075"/>
            <a:ext cx="8229600" cy="1143000"/>
          </a:xfrm>
        </p:spPr>
        <p:txBody>
          <a:bodyPr tIns="45700" bIns="45700"/>
          <a:lstStyle/>
          <a:p>
            <a:pPr>
              <a:spcBef>
                <a:spcPct val="0"/>
              </a:spcBef>
              <a:spcAft>
                <a:spcPct val="0"/>
              </a:spcAft>
              <a:buClr>
                <a:srgbClr val="000000"/>
              </a:buClr>
              <a:buSzPct val="25000"/>
              <a:buFont typeface="Calibri" pitchFamily="34" charset="0"/>
              <a:buNone/>
            </a:pPr>
            <a:r>
              <a:rPr lang="en-US" sz="4000">
                <a:solidFill>
                  <a:srgbClr val="000000"/>
                </a:solidFill>
                <a:latin typeface="Calibri" pitchFamily="34" charset="0"/>
                <a:ea typeface="ＭＳ Ｐゴシック" pitchFamily="34" charset="-128"/>
                <a:cs typeface="Calibri" pitchFamily="34" charset="0"/>
                <a:sym typeface="Calibri" pitchFamily="34" charset="0"/>
              </a:rPr>
              <a:t>Building Advancement Committees </a:t>
            </a:r>
            <a:r>
              <a:rPr lang="en-US" sz="3200">
                <a:solidFill>
                  <a:srgbClr val="008000"/>
                </a:solidFill>
                <a:latin typeface="Calibri" pitchFamily="34" charset="0"/>
                <a:ea typeface="ＭＳ Ｐゴシック" pitchFamily="34" charset="-128"/>
                <a:cs typeface="Calibri" pitchFamily="34" charset="0"/>
                <a:sym typeface="Calibri" pitchFamily="34" charset="0"/>
              </a:rPr>
              <a:t>3.0.0.5</a:t>
            </a:r>
          </a:p>
        </p:txBody>
      </p:sp>
      <p:pic>
        <p:nvPicPr>
          <p:cNvPr id="33796" name="Shape 290"/>
          <p:cNvPicPr preferRelativeResize="0">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33797" name="Shape 291"/>
          <p:cNvPicPr preferRelativeResize="0">
            <a:picLocks noChangeAspect="1" noChangeArrowheads="1"/>
          </p:cNvPicPr>
          <p:nvPr/>
        </p:nvPicPr>
        <p:blipFill>
          <a:blip r:embed="rId3"/>
          <a:srcRect/>
          <a:stretch>
            <a:fillRect/>
          </a:stretch>
        </p:blipFill>
        <p:spPr bwMode="auto">
          <a:xfrm>
            <a:off x="4719638" y="3576638"/>
            <a:ext cx="9525" cy="9525"/>
          </a:xfrm>
          <a:prstGeom prst="rect">
            <a:avLst/>
          </a:prstGeom>
          <a:noFill/>
          <a:ln w="9525">
            <a:noFill/>
            <a:miter lim="800000"/>
            <a:headEnd/>
            <a:tailEnd/>
          </a:ln>
        </p:spPr>
      </p:pic>
      <p:pic>
        <p:nvPicPr>
          <p:cNvPr id="33798" name="Shape 292"/>
          <p:cNvPicPr preferRelativeResize="0">
            <a:picLocks noChangeAspect="1" noChangeArrowheads="1"/>
          </p:cNvPicPr>
          <p:nvPr/>
        </p:nvPicPr>
        <p:blipFill>
          <a:blip r:embed="rId4"/>
          <a:srcRect/>
          <a:stretch>
            <a:fillRect/>
          </a:stretch>
        </p:blipFill>
        <p:spPr bwMode="auto">
          <a:xfrm>
            <a:off x="144463" y="-136525"/>
            <a:ext cx="9525" cy="9525"/>
          </a:xfrm>
          <a:prstGeom prst="rect">
            <a:avLst/>
          </a:prstGeom>
          <a:noFill/>
          <a:ln w="9525">
            <a:noFill/>
            <a:miter lim="800000"/>
            <a:headEnd/>
            <a:tailEnd/>
          </a:ln>
        </p:spPr>
      </p:pic>
      <p:pic>
        <p:nvPicPr>
          <p:cNvPr id="33799" name="Shape 293"/>
          <p:cNvPicPr preferRelativeResize="0">
            <a:picLocks noChangeAspect="1" noChangeArrowheads="1"/>
          </p:cNvPicPr>
          <p:nvPr/>
        </p:nvPicPr>
        <p:blipFill>
          <a:blip r:embed="rId5"/>
          <a:srcRect/>
          <a:stretch>
            <a:fillRect/>
          </a:stretch>
        </p:blipFill>
        <p:spPr bwMode="auto">
          <a:xfrm>
            <a:off x="7135813" y="4574858"/>
            <a:ext cx="1527175" cy="1554162"/>
          </a:xfrm>
          <a:prstGeom prst="rect">
            <a:avLst/>
          </a:prstGeom>
          <a:noFill/>
          <a:ln w="9525">
            <a:noFill/>
            <a:miter lim="800000"/>
            <a:headEnd/>
            <a:tailEnd/>
          </a:ln>
        </p:spPr>
      </p:pic>
      <p:pic>
        <p:nvPicPr>
          <p:cNvPr id="33800" name="Shape 294"/>
          <p:cNvPicPr preferRelativeResize="0">
            <a:picLocks noChangeAspect="1" noChangeArrowheads="1"/>
          </p:cNvPicPr>
          <p:nvPr/>
        </p:nvPicPr>
        <p:blipFill>
          <a:blip r:embed="rId6"/>
          <a:srcRect/>
          <a:stretch>
            <a:fillRect/>
          </a:stretch>
        </p:blipFill>
        <p:spPr bwMode="auto">
          <a:xfrm>
            <a:off x="6565900" y="2643188"/>
            <a:ext cx="1582738" cy="1562100"/>
          </a:xfrm>
          <a:prstGeom prst="rect">
            <a:avLst/>
          </a:prstGeom>
          <a:noFill/>
          <a:ln w="9525">
            <a:noFill/>
            <a:miter lim="800000"/>
            <a:headEnd/>
            <a:tailEnd/>
          </a:ln>
        </p:spPr>
      </p:pic>
    </p:spTree>
  </p:cSld>
  <p:clrMapOvr>
    <a:masterClrMapping/>
  </p:clrMapOvr>
  <p:transition spd="slow">
    <p:cu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hape 1078"/>
          <p:cNvSpPr>
            <a:spLocks noGrp="1"/>
          </p:cNvSpPr>
          <p:nvPr>
            <p:ph type="title"/>
          </p:nvPr>
        </p:nvSpPr>
        <p:spPr>
          <a:xfrm>
            <a:off x="228600" y="436563"/>
            <a:ext cx="8686800" cy="1143000"/>
          </a:xfrm>
        </p:spPr>
        <p:txBody>
          <a:bodyPr lIns="91425" tIns="45700" rIns="91425" bIns="45700"/>
          <a:lstStyle/>
          <a:p>
            <a:pPr>
              <a:buClr>
                <a:srgbClr val="000000"/>
              </a:buClr>
              <a:buSzPct val="25000"/>
              <a:buFont typeface="Calibri" pitchFamily="34" charset="0"/>
              <a:buNone/>
            </a:pPr>
            <a:r>
              <a:rPr lang="en-US" sz="3600" dirty="0">
                <a:solidFill>
                  <a:srgbClr val="000000"/>
                </a:solidFill>
                <a:cs typeface="Calibri" pitchFamily="34" charset="0"/>
                <a:sym typeface="Calibri" pitchFamily="34" charset="0"/>
              </a:rPr>
              <a:t>Advancement Flexibility </a:t>
            </a:r>
            <a:br>
              <a:rPr lang="en-US" sz="3600" dirty="0">
                <a:solidFill>
                  <a:srgbClr val="000000"/>
                </a:solidFill>
                <a:cs typeface="Calibri" pitchFamily="34" charset="0"/>
                <a:sym typeface="Calibri" pitchFamily="34" charset="0"/>
              </a:rPr>
            </a:br>
            <a:r>
              <a:rPr lang="en-US" sz="2900" dirty="0">
                <a:solidFill>
                  <a:srgbClr val="008000"/>
                </a:solidFill>
                <a:cs typeface="Calibri" pitchFamily="34" charset="0"/>
                <a:sym typeface="Calibri" pitchFamily="34" charset="0"/>
              </a:rPr>
              <a:t>10.2.0.0</a:t>
            </a:r>
          </a:p>
        </p:txBody>
      </p:sp>
      <p:sp>
        <p:nvSpPr>
          <p:cNvPr id="235523" name="Shape 1079"/>
          <p:cNvSpPr>
            <a:spLocks noGrp="1"/>
          </p:cNvSpPr>
          <p:nvPr>
            <p:ph idx="1"/>
          </p:nvPr>
        </p:nvSpPr>
        <p:spPr>
          <a:xfrm>
            <a:off x="706438" y="1898650"/>
            <a:ext cx="7458075" cy="3352800"/>
          </a:xfrm>
        </p:spPr>
        <p:txBody>
          <a:bodyPr lIns="91425" tIns="45700" rIns="91425" bIns="45700"/>
          <a:lstStyle/>
          <a:p>
            <a:pPr marL="285750" indent="-285750">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Youth with disabilities may qualify for </a:t>
            </a:r>
            <a:r>
              <a:rPr lang="en-US" sz="2400" i="1" dirty="0">
                <a:solidFill>
                  <a:srgbClr val="000000"/>
                </a:solidFill>
                <a:latin typeface="Arial" pitchFamily="34" charset="0"/>
                <a:cs typeface="Arial" pitchFamily="34" charset="0"/>
                <a:sym typeface="Arial" pitchFamily="34" charset="0"/>
              </a:rPr>
              <a:t>limited flexibility </a:t>
            </a:r>
            <a:r>
              <a:rPr lang="en-US" sz="2400" dirty="0">
                <a:solidFill>
                  <a:srgbClr val="000000"/>
                </a:solidFill>
                <a:latin typeface="Arial" pitchFamily="34" charset="0"/>
                <a:cs typeface="Arial" pitchFamily="34" charset="0"/>
                <a:sym typeface="Arial" pitchFamily="34" charset="0"/>
              </a:rPr>
              <a:t>in advancement.</a:t>
            </a:r>
          </a:p>
          <a:p>
            <a:pPr marL="285750" indent="-285750">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5750" indent="-285750">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Need not be registered beyond the age of eligibility.</a:t>
            </a:r>
          </a:p>
          <a:p>
            <a:pPr marL="285750" indent="-285750">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5750" indent="-285750">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Type of flexibility varies by program.</a:t>
            </a:r>
          </a:p>
        </p:txBody>
      </p:sp>
    </p:spTree>
  </p:cSld>
  <p:clrMapOvr>
    <a:masterClrMapping/>
  </p:clrMapOvr>
  <p:transition spd="slow">
    <p:cut/>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hape 1086"/>
          <p:cNvSpPr>
            <a:spLocks noGrp="1"/>
          </p:cNvSpPr>
          <p:nvPr>
            <p:ph type="title"/>
          </p:nvPr>
        </p:nvSpPr>
        <p:spPr>
          <a:xfrm>
            <a:off x="228600" y="436563"/>
            <a:ext cx="8686800" cy="1143000"/>
          </a:xfrm>
        </p:spPr>
        <p:txBody>
          <a:bodyPr lIns="91425" tIns="45700" rIns="91425" bIns="45700"/>
          <a:lstStyle/>
          <a:p>
            <a:pPr>
              <a:buClr>
                <a:srgbClr val="000000"/>
              </a:buClr>
              <a:buSzPct val="25000"/>
              <a:buFont typeface="Calibri" pitchFamily="34" charset="0"/>
              <a:buNone/>
            </a:pPr>
            <a:r>
              <a:rPr lang="en-US" sz="3600" dirty="0">
                <a:solidFill>
                  <a:srgbClr val="000000"/>
                </a:solidFill>
                <a:cs typeface="Calibri" pitchFamily="34" charset="0"/>
                <a:sym typeface="Calibri" pitchFamily="34" charset="0"/>
              </a:rPr>
              <a:t>Appendix </a:t>
            </a:r>
            <a:br>
              <a:rPr lang="en-US" sz="3600" dirty="0">
                <a:solidFill>
                  <a:srgbClr val="000000"/>
                </a:solidFill>
                <a:cs typeface="Calibri" pitchFamily="34" charset="0"/>
                <a:sym typeface="Calibri" pitchFamily="34" charset="0"/>
              </a:rPr>
            </a:br>
            <a:r>
              <a:rPr lang="en-US" sz="2900" dirty="0">
                <a:solidFill>
                  <a:srgbClr val="008000"/>
                </a:solidFill>
                <a:cs typeface="Calibri" pitchFamily="34" charset="0"/>
                <a:sym typeface="Calibri" pitchFamily="34" charset="0"/>
              </a:rPr>
              <a:t>11.0.0.0</a:t>
            </a:r>
          </a:p>
        </p:txBody>
      </p:sp>
      <p:sp>
        <p:nvSpPr>
          <p:cNvPr id="237571" name="Shape 1087"/>
          <p:cNvSpPr>
            <a:spLocks noGrp="1"/>
          </p:cNvSpPr>
          <p:nvPr>
            <p:ph idx="1"/>
          </p:nvPr>
        </p:nvSpPr>
        <p:spPr>
          <a:xfrm>
            <a:off x="706438" y="1468438"/>
            <a:ext cx="7756525" cy="4721225"/>
          </a:xfrm>
        </p:spPr>
        <p:txBody>
          <a:bodyPr lIns="91425" tIns="45700" rIns="91425" bIns="45700"/>
          <a:lstStyle/>
          <a:p>
            <a:pPr marL="0" indent="0">
              <a:lnSpc>
                <a:spcPct val="95000"/>
              </a:lnSpc>
              <a:spcBef>
                <a:spcPct val="0"/>
              </a:spcBef>
              <a:spcAft>
                <a:spcPts val="0"/>
              </a:spcAft>
              <a:buClr>
                <a:srgbClr val="000000"/>
              </a:buClr>
              <a:buSzPct val="61000"/>
              <a:buNone/>
            </a:pPr>
            <a:endParaRPr lang="en-US" sz="2400" dirty="0">
              <a:solidFill>
                <a:srgbClr val="000000"/>
              </a:solidFill>
              <a:latin typeface="Arial" pitchFamily="34" charset="0"/>
              <a:cs typeface="Arial" pitchFamily="34" charset="0"/>
              <a:sym typeface="Arial" pitchFamily="34" charset="0"/>
            </a:endParaRPr>
          </a:p>
          <a:p>
            <a:pPr marL="285750" indent="-285750">
              <a:lnSpc>
                <a:spcPct val="95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Reporting Merit Badge Counseling Concerns</a:t>
            </a:r>
          </a:p>
          <a:p>
            <a:pPr marL="285750" indent="-285750">
              <a:lnSpc>
                <a:spcPct val="95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5750" indent="-285750">
              <a:lnSpc>
                <a:spcPct val="95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Request for Extension of Time to Earn Eagle Scout Rank</a:t>
            </a:r>
          </a:p>
          <a:p>
            <a:pPr marL="285750" indent="-285750">
              <a:lnSpc>
                <a:spcPct val="95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5750" indent="-285750">
              <a:lnSpc>
                <a:spcPct val="95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Belated Eagle Scout Rank Application</a:t>
            </a:r>
          </a:p>
          <a:p>
            <a:pPr marL="285750" indent="-285750">
              <a:lnSpc>
                <a:spcPct val="95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5750" indent="-285750">
              <a:lnSpc>
                <a:spcPct val="95000"/>
              </a:lnSpc>
              <a:spcBef>
                <a:spcPct val="0"/>
              </a:spcBef>
              <a:spcAft>
                <a:spcPts val="0"/>
              </a:spcAft>
              <a:buClr>
                <a:srgbClr val="000000"/>
              </a:buClr>
              <a:buSzPct val="61000"/>
              <a:buFont typeface="Arial" pitchFamily="34" charset="0"/>
              <a:buChar char="●"/>
            </a:pPr>
            <a:r>
              <a:rPr lang="en-US" sz="2400" dirty="0">
                <a:latin typeface="Arial" pitchFamily="34" charset="0"/>
                <a:cs typeface="Arial" pitchFamily="34" charset="0"/>
                <a:sym typeface="Arial" pitchFamily="34" charset="0"/>
              </a:rPr>
              <a:t>Request for Registration Beyond the Age of Eligibility</a:t>
            </a:r>
          </a:p>
          <a:p>
            <a:pPr marL="285750" indent="-285750">
              <a:lnSpc>
                <a:spcPct val="95000"/>
              </a:lnSpc>
              <a:spcBef>
                <a:spcPct val="0"/>
              </a:spcBef>
              <a:spcAft>
                <a:spcPts val="0"/>
              </a:spcAft>
              <a:buClr>
                <a:srgbClr val="000000"/>
              </a:buClr>
              <a:buSzPct val="61000"/>
              <a:buFont typeface="Arial" pitchFamily="34" charset="0"/>
              <a:buChar char="●"/>
            </a:pPr>
            <a:endParaRPr lang="en-US" sz="2400" dirty="0">
              <a:latin typeface="Arial" pitchFamily="34" charset="0"/>
              <a:cs typeface="Arial" pitchFamily="34" charset="0"/>
              <a:sym typeface="Arial" pitchFamily="34" charset="0"/>
            </a:endParaRPr>
          </a:p>
          <a:p>
            <a:pPr marL="285750" indent="-285750">
              <a:lnSpc>
                <a:spcPct val="95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Individual Scout Advancement Plan</a:t>
            </a:r>
          </a:p>
        </p:txBody>
      </p:sp>
    </p:spTree>
  </p:cSld>
  <p:clrMapOvr>
    <a:masterClrMapping/>
  </p:clrMapOvr>
  <p:transition spd="slow">
    <p:cut/>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hape 1094"/>
          <p:cNvSpPr>
            <a:spLocks noGrp="1"/>
          </p:cNvSpPr>
          <p:nvPr>
            <p:ph type="body" idx="1"/>
          </p:nvPr>
        </p:nvSpPr>
        <p:spPr>
          <a:xfrm>
            <a:off x="1209675" y="1706563"/>
            <a:ext cx="6692900" cy="3467100"/>
          </a:xfrm>
        </p:spPr>
        <p:txBody>
          <a:bodyPr tIns="45700" bIns="45700"/>
          <a:lstStyle/>
          <a:p>
            <a:pPr indent="0">
              <a:spcBef>
                <a:spcPct val="0"/>
              </a:spcBef>
              <a:buClr>
                <a:srgbClr val="000000"/>
              </a:buClr>
              <a:buSzPct val="25000"/>
              <a:buFont typeface="Domine" charset="-52"/>
              <a:buNone/>
            </a:pPr>
            <a:r>
              <a:rPr lang="en-US" sz="3200" dirty="0">
                <a:solidFill>
                  <a:srgbClr val="000000"/>
                </a:solidFill>
                <a:latin typeface="Book Antiqua" pitchFamily="18" charset="0"/>
                <a:ea typeface="Domine" charset="-52"/>
                <a:sym typeface="Domine" charset="-52"/>
              </a:rPr>
              <a:t> </a:t>
            </a:r>
          </a:p>
          <a:p>
            <a:pPr indent="0">
              <a:spcBef>
                <a:spcPct val="0"/>
              </a:spcBef>
              <a:buClr>
                <a:srgbClr val="000000"/>
              </a:buClr>
              <a:buSzPct val="25000"/>
              <a:buFont typeface="Domine" charset="-52"/>
              <a:buNone/>
            </a:pPr>
            <a:r>
              <a:rPr lang="en-US" sz="3600" dirty="0">
                <a:solidFill>
                  <a:srgbClr val="000000"/>
                </a:solidFill>
                <a:latin typeface="Book Antiqua" pitchFamily="18" charset="0"/>
                <a:ea typeface="Domine" charset="-52"/>
                <a:sym typeface="Domine" charset="-52"/>
              </a:rPr>
              <a:t>“The spirit is there in every [Scout]; it has to be discovered </a:t>
            </a:r>
            <a:br>
              <a:rPr lang="en-US" sz="3600" dirty="0">
                <a:solidFill>
                  <a:srgbClr val="000000"/>
                </a:solidFill>
                <a:latin typeface="Book Antiqua" pitchFamily="18" charset="0"/>
                <a:ea typeface="Domine" charset="-52"/>
                <a:sym typeface="Domine" charset="-52"/>
              </a:rPr>
            </a:br>
            <a:r>
              <a:rPr lang="en-US" sz="3600" dirty="0">
                <a:solidFill>
                  <a:srgbClr val="000000"/>
                </a:solidFill>
                <a:latin typeface="Book Antiqua" pitchFamily="18" charset="0"/>
                <a:ea typeface="Domine" charset="-52"/>
                <a:sym typeface="Domine" charset="-52"/>
              </a:rPr>
              <a:t>and brought to light.”</a:t>
            </a:r>
          </a:p>
          <a:p>
            <a:pPr indent="0">
              <a:spcBef>
                <a:spcPct val="0"/>
              </a:spcBef>
              <a:buFont typeface="Arial" pitchFamily="34" charset="0"/>
              <a:buNone/>
            </a:pPr>
            <a:endParaRPr lang="en-US" dirty="0">
              <a:solidFill>
                <a:srgbClr val="000000"/>
              </a:solidFill>
              <a:latin typeface="Book Antiqua" pitchFamily="18" charset="0"/>
              <a:ea typeface="ＭＳ Ｐゴシック" pitchFamily="34" charset="-128"/>
              <a:cs typeface="Calibri" pitchFamily="34" charset="0"/>
              <a:sym typeface="Calibri" pitchFamily="34" charset="0"/>
            </a:endParaRPr>
          </a:p>
          <a:p>
            <a:pPr indent="0" algn="r">
              <a:spcBef>
                <a:spcPct val="0"/>
              </a:spcBef>
              <a:buClr>
                <a:srgbClr val="000000"/>
              </a:buClr>
              <a:buSzPct val="25000"/>
              <a:buFont typeface="Domine" charset="-52"/>
              <a:buNone/>
            </a:pPr>
            <a:r>
              <a:rPr lang="en-US" sz="2400" b="1" i="1" dirty="0">
                <a:solidFill>
                  <a:srgbClr val="000000"/>
                </a:solidFill>
                <a:latin typeface="Book Antiqua" pitchFamily="18" charset="0"/>
                <a:ea typeface="ＭＳ Ｐゴシック" pitchFamily="34" charset="-128"/>
                <a:cs typeface="ＭＳ Ｐゴシック" pitchFamily="34" charset="-128"/>
                <a:sym typeface="Domine" charset="-52"/>
              </a:rPr>
              <a:t>Lord Robert Baden-Powell</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307"/>
          <p:cNvSpPr>
            <a:spLocks noGrp="1"/>
          </p:cNvSpPr>
          <p:nvPr>
            <p:ph type="title"/>
          </p:nvPr>
        </p:nvSpPr>
        <p:spPr>
          <a:xfrm>
            <a:off x="381000" y="598488"/>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Mechanics of Advancement </a:t>
            </a:r>
            <a:r>
              <a:rPr lang="en-US" sz="3200">
                <a:solidFill>
                  <a:srgbClr val="008000"/>
                </a:solidFill>
                <a:cs typeface="Calibri" pitchFamily="34" charset="0"/>
                <a:sym typeface="Calibri" pitchFamily="34" charset="0"/>
              </a:rPr>
              <a:t>4.0.0.0</a:t>
            </a:r>
          </a:p>
        </p:txBody>
      </p:sp>
      <p:sp>
        <p:nvSpPr>
          <p:cNvPr id="37891" name="Shape 308"/>
          <p:cNvSpPr>
            <a:spLocks noGrp="1"/>
          </p:cNvSpPr>
          <p:nvPr>
            <p:ph idx="1"/>
          </p:nvPr>
        </p:nvSpPr>
        <p:spPr>
          <a:xfrm>
            <a:off x="1219200" y="2081667"/>
            <a:ext cx="3733800" cy="3869871"/>
          </a:xfrm>
        </p:spPr>
        <p:txBody>
          <a:bodyPr lIns="91425" tIns="45700" rIns="91425" bIns="45700"/>
          <a:lstStyle/>
          <a:p>
            <a:pPr marL="341313" indent="-341313">
              <a:spcBef>
                <a:spcPct val="0"/>
              </a:spcBef>
              <a:spcAft>
                <a:spcPts val="400"/>
              </a:spcAft>
              <a:buClr>
                <a:srgbClr val="000000"/>
              </a:buClr>
              <a:buFont typeface="Arial" pitchFamily="34" charset="0"/>
              <a:buBlip>
                <a:blip r:embed="rId3"/>
              </a:buBlip>
            </a:pPr>
            <a:r>
              <a:rPr lang="en-US" sz="2400" dirty="0">
                <a:solidFill>
                  <a:srgbClr val="000000"/>
                </a:solidFill>
                <a:latin typeface="Arial" pitchFamily="34" charset="0"/>
                <a:cs typeface="Arial" pitchFamily="34" charset="0"/>
                <a:sym typeface="Arial" pitchFamily="34" charset="0"/>
              </a:rPr>
              <a:t>Cub Scouts BSA</a:t>
            </a:r>
          </a:p>
          <a:p>
            <a:pPr marL="0" indent="0">
              <a:spcBef>
                <a:spcPct val="0"/>
              </a:spcBef>
              <a:spcAft>
                <a:spcPts val="400"/>
              </a:spcAft>
              <a:buClr>
                <a:srgbClr val="000000"/>
              </a:buClr>
              <a:buNone/>
            </a:pPr>
            <a:endParaRPr lang="en-US" sz="2400" dirty="0">
              <a:solidFill>
                <a:srgbClr val="000000"/>
              </a:solidFill>
              <a:latin typeface="Arial" pitchFamily="34" charset="0"/>
              <a:cs typeface="Arial" pitchFamily="34" charset="0"/>
              <a:sym typeface="Arial" pitchFamily="34" charset="0"/>
            </a:endParaRPr>
          </a:p>
          <a:p>
            <a:pPr marL="341313" indent="-341313">
              <a:spcBef>
                <a:spcPct val="0"/>
              </a:spcBef>
              <a:spcAft>
                <a:spcPts val="400"/>
              </a:spcAft>
              <a:buClr>
                <a:srgbClr val="000000"/>
              </a:buClr>
              <a:buFont typeface="Arial" pitchFamily="34" charset="0"/>
              <a:buBlip>
                <a:blip r:embed="rId3"/>
              </a:buBlip>
            </a:pPr>
            <a:r>
              <a:rPr lang="en-US" sz="2400" dirty="0">
                <a:solidFill>
                  <a:srgbClr val="000000"/>
                </a:solidFill>
                <a:latin typeface="Arial" pitchFamily="34" charset="0"/>
                <a:cs typeface="Arial" pitchFamily="34" charset="0"/>
                <a:sym typeface="Arial" pitchFamily="34" charset="0"/>
              </a:rPr>
              <a:t>Scouts BSA</a:t>
            </a:r>
          </a:p>
          <a:p>
            <a:pPr marL="341313" indent="-341313">
              <a:spcBef>
                <a:spcPct val="0"/>
              </a:spcBef>
              <a:spcAft>
                <a:spcPts val="400"/>
              </a:spcAft>
              <a:buClr>
                <a:srgbClr val="000000"/>
              </a:buClr>
              <a:buFont typeface="Arial" pitchFamily="34" charset="0"/>
              <a:buBlip>
                <a:blip r:embed="rId3"/>
              </a:buBlip>
            </a:pPr>
            <a:endParaRPr lang="en-US" sz="2400" dirty="0">
              <a:solidFill>
                <a:srgbClr val="000000"/>
              </a:solidFill>
              <a:latin typeface="Arial" pitchFamily="34" charset="0"/>
              <a:cs typeface="Arial" pitchFamily="34" charset="0"/>
              <a:sym typeface="Arial" pitchFamily="34" charset="0"/>
            </a:endParaRPr>
          </a:p>
          <a:p>
            <a:pPr marL="341313" indent="-341313">
              <a:spcBef>
                <a:spcPct val="0"/>
              </a:spcBef>
              <a:spcAft>
                <a:spcPts val="400"/>
              </a:spcAft>
              <a:buClr>
                <a:srgbClr val="000000"/>
              </a:buClr>
              <a:buFont typeface="Arial" pitchFamily="34" charset="0"/>
              <a:buBlip>
                <a:blip r:embed="rId3"/>
              </a:buBlip>
            </a:pPr>
            <a:r>
              <a:rPr lang="en-US" sz="2400" dirty="0">
                <a:solidFill>
                  <a:srgbClr val="000000"/>
                </a:solidFill>
                <a:latin typeface="Arial" pitchFamily="34" charset="0"/>
                <a:cs typeface="Arial" pitchFamily="34" charset="0"/>
                <a:sym typeface="Arial" pitchFamily="34" charset="0"/>
              </a:rPr>
              <a:t>Venturing BSA</a:t>
            </a:r>
          </a:p>
          <a:p>
            <a:pPr marL="341313" indent="-341313">
              <a:spcBef>
                <a:spcPct val="0"/>
              </a:spcBef>
              <a:spcAft>
                <a:spcPts val="400"/>
              </a:spcAft>
              <a:buClr>
                <a:srgbClr val="000000"/>
              </a:buClr>
              <a:buFont typeface="Arial" pitchFamily="34" charset="0"/>
              <a:buBlip>
                <a:blip r:embed="rId3"/>
              </a:buBlip>
            </a:pPr>
            <a:endParaRPr lang="en-US" sz="2400" dirty="0">
              <a:solidFill>
                <a:srgbClr val="000000"/>
              </a:solidFill>
              <a:latin typeface="Arial" pitchFamily="34" charset="0"/>
              <a:cs typeface="Arial" pitchFamily="34" charset="0"/>
              <a:sym typeface="Arial" pitchFamily="34" charset="0"/>
            </a:endParaRPr>
          </a:p>
          <a:p>
            <a:pPr marL="341313" indent="-341313">
              <a:spcBef>
                <a:spcPct val="0"/>
              </a:spcBef>
              <a:spcAft>
                <a:spcPts val="400"/>
              </a:spcAft>
              <a:buClr>
                <a:srgbClr val="000000"/>
              </a:buClr>
              <a:buFont typeface="Arial" pitchFamily="34" charset="0"/>
              <a:buBlip>
                <a:blip r:embed="rId3"/>
              </a:buBlip>
            </a:pPr>
            <a:r>
              <a:rPr lang="en-US" sz="2400" dirty="0">
                <a:solidFill>
                  <a:srgbClr val="000000"/>
                </a:solidFill>
                <a:latin typeface="Arial" pitchFamily="34" charset="0"/>
                <a:cs typeface="Arial" pitchFamily="34" charset="0"/>
                <a:sym typeface="Arial" pitchFamily="34" charset="0"/>
              </a:rPr>
              <a:t>Sea Scouts BSA</a:t>
            </a:r>
          </a:p>
          <a:p>
            <a:pPr marL="341313" indent="-341313">
              <a:spcBef>
                <a:spcPct val="0"/>
              </a:spcBef>
              <a:spcAft>
                <a:spcPts val="400"/>
              </a:spcAft>
              <a:buFont typeface="Arial" pitchFamily="34" charset="0"/>
              <a:buBlip>
                <a:blip r:embed="rId3"/>
              </a:buBlip>
            </a:pPr>
            <a:endParaRPr lang="en-US" sz="1800" dirty="0">
              <a:solidFill>
                <a:srgbClr val="000000"/>
              </a:solidFill>
              <a:cs typeface="Calibri" pitchFamily="34" charset="0"/>
              <a:sym typeface="Calibri" pitchFamily="34" charset="0"/>
            </a:endParaRPr>
          </a:p>
          <a:p>
            <a:pPr marL="341313" indent="-341313">
              <a:spcBef>
                <a:spcPct val="0"/>
              </a:spcBef>
              <a:spcAft>
                <a:spcPts val="400"/>
              </a:spcAft>
              <a:buFont typeface="Arial" pitchFamily="34" charset="0"/>
              <a:buBlip>
                <a:blip r:embed="rId3"/>
              </a:buBlip>
            </a:pPr>
            <a:endParaRPr lang="en-US" sz="1800" dirty="0">
              <a:solidFill>
                <a:srgbClr val="000000"/>
              </a:solidFill>
              <a:cs typeface="Calibri" pitchFamily="34" charset="0"/>
              <a:sym typeface="Calibri" pitchFamily="34" charset="0"/>
            </a:endParaRPr>
          </a:p>
          <a:p>
            <a:pPr marL="341313" indent="-341313">
              <a:spcBef>
                <a:spcPct val="0"/>
              </a:spcBef>
              <a:spcAft>
                <a:spcPts val="400"/>
              </a:spcAft>
              <a:buFont typeface="Arial" pitchFamily="34" charset="0"/>
              <a:buBlip>
                <a:blip r:embed="rId3"/>
              </a:buBlip>
            </a:pPr>
            <a:endParaRPr lang="en-US" sz="1800" dirty="0">
              <a:solidFill>
                <a:srgbClr val="000000"/>
              </a:solidFill>
              <a:cs typeface="Calibri" pitchFamily="34" charset="0"/>
              <a:sym typeface="Calibri" pitchFamily="34" charset="0"/>
            </a:endParaRPr>
          </a:p>
          <a:p>
            <a:pPr marL="341313" indent="-341313">
              <a:spcBef>
                <a:spcPct val="0"/>
              </a:spcBef>
              <a:spcAft>
                <a:spcPts val="400"/>
              </a:spcAft>
              <a:buFont typeface="Arial" pitchFamily="34" charset="0"/>
              <a:buBlip>
                <a:blip r:embed="rId3"/>
              </a:buBlip>
            </a:pPr>
            <a:endParaRPr lang="en-US" sz="1800" dirty="0">
              <a:solidFill>
                <a:srgbClr val="000000"/>
              </a:solidFill>
              <a:cs typeface="Calibri" pitchFamily="34" charset="0"/>
              <a:sym typeface="Calibri" pitchFamily="34" charset="0"/>
            </a:endParaRPr>
          </a:p>
          <a:p>
            <a:pPr marL="341313" indent="-341313">
              <a:spcBef>
                <a:spcPct val="0"/>
              </a:spcBef>
              <a:spcAft>
                <a:spcPts val="400"/>
              </a:spcAft>
              <a:buFont typeface="Arial" pitchFamily="34" charset="0"/>
              <a:buBlip>
                <a:blip r:embed="rId3"/>
              </a:buBlip>
            </a:pPr>
            <a:endParaRPr lang="en-US" sz="1800" dirty="0">
              <a:solidFill>
                <a:srgbClr val="000000"/>
              </a:solidFill>
              <a:cs typeface="Calibri" pitchFamily="34" charset="0"/>
              <a:sym typeface="Calibri" pitchFamily="34" charset="0"/>
            </a:endParaRPr>
          </a:p>
        </p:txBody>
      </p:sp>
      <p:pic>
        <p:nvPicPr>
          <p:cNvPr id="3" name="Picture 2">
            <a:extLst>
              <a:ext uri="{FF2B5EF4-FFF2-40B4-BE49-F238E27FC236}">
                <a16:creationId xmlns:a16="http://schemas.microsoft.com/office/drawing/2014/main" id="{7C2CC267-727D-40A7-B4A0-D06DBD3C9D6C}"/>
              </a:ext>
            </a:extLst>
          </p:cNvPr>
          <p:cNvPicPr>
            <a:picLocks noChangeAspect="1"/>
          </p:cNvPicPr>
          <p:nvPr/>
        </p:nvPicPr>
        <p:blipFill>
          <a:blip r:embed="rId4"/>
          <a:stretch>
            <a:fillRect/>
          </a:stretch>
        </p:blipFill>
        <p:spPr>
          <a:xfrm>
            <a:off x="4597631" y="1741488"/>
            <a:ext cx="1143000" cy="1143000"/>
          </a:xfrm>
          <a:prstGeom prst="rect">
            <a:avLst/>
          </a:prstGeom>
        </p:spPr>
      </p:pic>
      <p:pic>
        <p:nvPicPr>
          <p:cNvPr id="5" name="Picture 4">
            <a:extLst>
              <a:ext uri="{FF2B5EF4-FFF2-40B4-BE49-F238E27FC236}">
                <a16:creationId xmlns:a16="http://schemas.microsoft.com/office/drawing/2014/main" id="{DDA1C623-21A7-4020-AC1E-A5A94ECF0BB7}"/>
              </a:ext>
            </a:extLst>
          </p:cNvPr>
          <p:cNvPicPr>
            <a:picLocks noChangeAspect="1"/>
          </p:cNvPicPr>
          <p:nvPr/>
        </p:nvPicPr>
        <p:blipFill>
          <a:blip r:embed="rId5"/>
          <a:stretch>
            <a:fillRect/>
          </a:stretch>
        </p:blipFill>
        <p:spPr>
          <a:xfrm>
            <a:off x="5522422" y="2619128"/>
            <a:ext cx="1033965" cy="1143628"/>
          </a:xfrm>
          <a:prstGeom prst="rect">
            <a:avLst/>
          </a:prstGeom>
        </p:spPr>
      </p:pic>
      <p:pic>
        <p:nvPicPr>
          <p:cNvPr id="7" name="Picture 6">
            <a:extLst>
              <a:ext uri="{FF2B5EF4-FFF2-40B4-BE49-F238E27FC236}">
                <a16:creationId xmlns:a16="http://schemas.microsoft.com/office/drawing/2014/main" id="{CBC1767D-718B-42DD-A188-D29625D22A92}"/>
              </a:ext>
            </a:extLst>
          </p:cNvPr>
          <p:cNvPicPr>
            <a:picLocks noChangeAspect="1"/>
          </p:cNvPicPr>
          <p:nvPr/>
        </p:nvPicPr>
        <p:blipFill>
          <a:blip r:embed="rId6"/>
          <a:stretch>
            <a:fillRect/>
          </a:stretch>
        </p:blipFill>
        <p:spPr>
          <a:xfrm>
            <a:off x="6369351" y="3652921"/>
            <a:ext cx="1150204" cy="1150204"/>
          </a:xfrm>
          <a:prstGeom prst="rect">
            <a:avLst/>
          </a:prstGeom>
        </p:spPr>
      </p:pic>
      <p:pic>
        <p:nvPicPr>
          <p:cNvPr id="9" name="Picture 8">
            <a:extLst>
              <a:ext uri="{FF2B5EF4-FFF2-40B4-BE49-F238E27FC236}">
                <a16:creationId xmlns:a16="http://schemas.microsoft.com/office/drawing/2014/main" id="{458AA02D-F0CE-4E00-8855-2AB4B99C978F}"/>
              </a:ext>
            </a:extLst>
          </p:cNvPr>
          <p:cNvPicPr>
            <a:picLocks noChangeAspect="1"/>
          </p:cNvPicPr>
          <p:nvPr/>
        </p:nvPicPr>
        <p:blipFill>
          <a:blip r:embed="rId7"/>
          <a:stretch>
            <a:fillRect/>
          </a:stretch>
        </p:blipFill>
        <p:spPr>
          <a:xfrm>
            <a:off x="7519555" y="4621273"/>
            <a:ext cx="929363" cy="1330265"/>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317"/>
          <p:cNvSpPr>
            <a:spLocks noGrp="1"/>
          </p:cNvSpPr>
          <p:nvPr>
            <p:ph type="title"/>
          </p:nvPr>
        </p:nvSpPr>
        <p:spPr>
          <a:xfrm>
            <a:off x="457200" y="424544"/>
            <a:ext cx="8229600" cy="800100"/>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Cub Scouts </a:t>
            </a:r>
            <a:r>
              <a:rPr lang="en-US" sz="3200" dirty="0">
                <a:solidFill>
                  <a:srgbClr val="008000"/>
                </a:solidFill>
                <a:cs typeface="Calibri" pitchFamily="34" charset="0"/>
                <a:sym typeface="Calibri" pitchFamily="34" charset="0"/>
              </a:rPr>
              <a:t>4.1.0.0 - 4.1.1.4</a:t>
            </a:r>
          </a:p>
        </p:txBody>
      </p:sp>
      <p:sp>
        <p:nvSpPr>
          <p:cNvPr id="39939" name="Shape 318"/>
          <p:cNvSpPr>
            <a:spLocks noGrp="1"/>
          </p:cNvSpPr>
          <p:nvPr>
            <p:ph idx="1"/>
          </p:nvPr>
        </p:nvSpPr>
        <p:spPr>
          <a:xfrm>
            <a:off x="2068513" y="1224644"/>
            <a:ext cx="6221412" cy="5004706"/>
          </a:xfrm>
        </p:spPr>
        <p:txBody>
          <a:bodyPr lIns="91425" tIns="45700" rIns="91425" bIns="45700"/>
          <a:lstStyle/>
          <a:p>
            <a:pPr marL="284163" indent="-284163">
              <a:spcBef>
                <a:spcPts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Advancement is the focus of the den meeting program.</a:t>
            </a:r>
          </a:p>
          <a:p>
            <a:pPr marL="284163" indent="-284163">
              <a:spcBef>
                <a:spcPts val="0"/>
              </a:spcBef>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ts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standard is “Do Your Best.”</a:t>
            </a:r>
          </a:p>
          <a:p>
            <a:pPr marL="284163" indent="-284163">
              <a:spcBef>
                <a:spcPts val="0"/>
              </a:spcBef>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ts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Lion is the first rank for kindergarten aged Scouts.</a:t>
            </a:r>
          </a:p>
          <a:p>
            <a:pPr marL="284163" indent="-284163">
              <a:spcBef>
                <a:spcPts val="0"/>
              </a:spcBef>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ts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Bobcat rank is earned first for all the remaining ranks.</a:t>
            </a:r>
          </a:p>
          <a:p>
            <a:pPr marL="284163" indent="-284163">
              <a:spcBef>
                <a:spcPts val="0"/>
              </a:spcBef>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ts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No ranks are earned retroactively.</a:t>
            </a:r>
          </a:p>
        </p:txBody>
      </p:sp>
      <p:pic>
        <p:nvPicPr>
          <p:cNvPr id="3" name="Picture 2">
            <a:extLst>
              <a:ext uri="{FF2B5EF4-FFF2-40B4-BE49-F238E27FC236}">
                <a16:creationId xmlns:a16="http://schemas.microsoft.com/office/drawing/2014/main" id="{298C340D-82DC-4290-B63C-FAB656165A42}"/>
              </a:ext>
            </a:extLst>
          </p:cNvPr>
          <p:cNvPicPr>
            <a:picLocks noChangeAspect="1"/>
          </p:cNvPicPr>
          <p:nvPr/>
        </p:nvPicPr>
        <p:blipFill>
          <a:blip r:embed="rId3"/>
          <a:stretch>
            <a:fillRect/>
          </a:stretch>
        </p:blipFill>
        <p:spPr>
          <a:xfrm>
            <a:off x="669196" y="386549"/>
            <a:ext cx="1094742" cy="329922"/>
          </a:xfrm>
          <a:prstGeom prst="rect">
            <a:avLst/>
          </a:prstGeom>
        </p:spPr>
      </p:pic>
      <p:pic>
        <p:nvPicPr>
          <p:cNvPr id="5" name="Picture 4">
            <a:extLst>
              <a:ext uri="{FF2B5EF4-FFF2-40B4-BE49-F238E27FC236}">
                <a16:creationId xmlns:a16="http://schemas.microsoft.com/office/drawing/2014/main" id="{42EF2BEC-B71B-4C15-8579-AF09BC940FC1}"/>
              </a:ext>
            </a:extLst>
          </p:cNvPr>
          <p:cNvPicPr>
            <a:picLocks noChangeAspect="1"/>
          </p:cNvPicPr>
          <p:nvPr/>
        </p:nvPicPr>
        <p:blipFill>
          <a:blip r:embed="rId4"/>
          <a:stretch>
            <a:fillRect/>
          </a:stretch>
        </p:blipFill>
        <p:spPr>
          <a:xfrm>
            <a:off x="669196" y="723586"/>
            <a:ext cx="1040612" cy="1040612"/>
          </a:xfrm>
          <a:prstGeom prst="rect">
            <a:avLst/>
          </a:prstGeom>
        </p:spPr>
      </p:pic>
      <p:pic>
        <p:nvPicPr>
          <p:cNvPr id="8" name="Picture 7">
            <a:extLst>
              <a:ext uri="{FF2B5EF4-FFF2-40B4-BE49-F238E27FC236}">
                <a16:creationId xmlns:a16="http://schemas.microsoft.com/office/drawing/2014/main" id="{CDFABC0F-02FD-4769-9C4F-1367224EF3C6}"/>
              </a:ext>
            </a:extLst>
          </p:cNvPr>
          <p:cNvPicPr>
            <a:picLocks noChangeAspect="1"/>
          </p:cNvPicPr>
          <p:nvPr/>
        </p:nvPicPr>
        <p:blipFill>
          <a:blip r:embed="rId5"/>
          <a:stretch>
            <a:fillRect/>
          </a:stretch>
        </p:blipFill>
        <p:spPr>
          <a:xfrm>
            <a:off x="660727" y="2751025"/>
            <a:ext cx="1040612" cy="1040612"/>
          </a:xfrm>
          <a:prstGeom prst="rect">
            <a:avLst/>
          </a:prstGeom>
        </p:spPr>
      </p:pic>
      <p:pic>
        <p:nvPicPr>
          <p:cNvPr id="10" name="Picture 9">
            <a:extLst>
              <a:ext uri="{FF2B5EF4-FFF2-40B4-BE49-F238E27FC236}">
                <a16:creationId xmlns:a16="http://schemas.microsoft.com/office/drawing/2014/main" id="{B2F685B9-10A5-42CF-A004-80F3F32F6292}"/>
              </a:ext>
            </a:extLst>
          </p:cNvPr>
          <p:cNvPicPr>
            <a:picLocks noChangeAspect="1"/>
          </p:cNvPicPr>
          <p:nvPr/>
        </p:nvPicPr>
        <p:blipFill>
          <a:blip r:embed="rId6"/>
          <a:stretch>
            <a:fillRect/>
          </a:stretch>
        </p:blipFill>
        <p:spPr>
          <a:xfrm>
            <a:off x="656492" y="3793430"/>
            <a:ext cx="1040612" cy="1040612"/>
          </a:xfrm>
          <a:prstGeom prst="rect">
            <a:avLst/>
          </a:prstGeom>
        </p:spPr>
      </p:pic>
      <p:pic>
        <p:nvPicPr>
          <p:cNvPr id="12" name="Picture 11">
            <a:extLst>
              <a:ext uri="{FF2B5EF4-FFF2-40B4-BE49-F238E27FC236}">
                <a16:creationId xmlns:a16="http://schemas.microsoft.com/office/drawing/2014/main" id="{3624C78D-BF3F-4C70-B360-B02F751FC526}"/>
              </a:ext>
            </a:extLst>
          </p:cNvPr>
          <p:cNvPicPr>
            <a:picLocks noChangeAspect="1"/>
          </p:cNvPicPr>
          <p:nvPr/>
        </p:nvPicPr>
        <p:blipFill>
          <a:blip r:embed="rId7"/>
          <a:stretch>
            <a:fillRect/>
          </a:stretch>
        </p:blipFill>
        <p:spPr>
          <a:xfrm>
            <a:off x="664961" y="1734548"/>
            <a:ext cx="1040613" cy="1040613"/>
          </a:xfrm>
          <a:prstGeom prst="rect">
            <a:avLst/>
          </a:prstGeom>
        </p:spPr>
      </p:pic>
      <p:pic>
        <p:nvPicPr>
          <p:cNvPr id="14" name="Picture 13">
            <a:extLst>
              <a:ext uri="{FF2B5EF4-FFF2-40B4-BE49-F238E27FC236}">
                <a16:creationId xmlns:a16="http://schemas.microsoft.com/office/drawing/2014/main" id="{4AADDB3F-26CA-48E3-BCD0-8C1A5986B697}"/>
              </a:ext>
            </a:extLst>
          </p:cNvPr>
          <p:cNvPicPr>
            <a:picLocks noChangeAspect="1"/>
          </p:cNvPicPr>
          <p:nvPr/>
        </p:nvPicPr>
        <p:blipFill>
          <a:blip r:embed="rId8"/>
          <a:stretch>
            <a:fillRect/>
          </a:stretch>
        </p:blipFill>
        <p:spPr>
          <a:xfrm>
            <a:off x="748792" y="4834042"/>
            <a:ext cx="856012" cy="1023493"/>
          </a:xfrm>
          <a:prstGeom prst="rect">
            <a:avLst/>
          </a:prstGeom>
        </p:spPr>
      </p:pic>
      <p:pic>
        <p:nvPicPr>
          <p:cNvPr id="16" name="Picture 15">
            <a:extLst>
              <a:ext uri="{FF2B5EF4-FFF2-40B4-BE49-F238E27FC236}">
                <a16:creationId xmlns:a16="http://schemas.microsoft.com/office/drawing/2014/main" id="{7CBC0F4F-BBDC-4B08-A92E-31103F473CBC}"/>
              </a:ext>
            </a:extLst>
          </p:cNvPr>
          <p:cNvPicPr>
            <a:picLocks noChangeAspect="1"/>
          </p:cNvPicPr>
          <p:nvPr/>
        </p:nvPicPr>
        <p:blipFill>
          <a:blip r:embed="rId9"/>
          <a:stretch>
            <a:fillRect/>
          </a:stretch>
        </p:blipFill>
        <p:spPr>
          <a:xfrm>
            <a:off x="669196" y="5874654"/>
            <a:ext cx="1040612" cy="323113"/>
          </a:xfrm>
          <a:prstGeom prst="rect">
            <a:avLst/>
          </a:prstGeom>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325"/>
          <p:cNvSpPr>
            <a:spLocks noGrp="1"/>
          </p:cNvSpPr>
          <p:nvPr>
            <p:ph type="title"/>
          </p:nvPr>
        </p:nvSpPr>
        <p:spPr>
          <a:xfrm>
            <a:off x="457200" y="577850"/>
            <a:ext cx="8229600" cy="1143000"/>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Scouts </a:t>
            </a:r>
            <a:r>
              <a:rPr lang="en-US" sz="3200" dirty="0">
                <a:solidFill>
                  <a:srgbClr val="008000"/>
                </a:solidFill>
                <a:cs typeface="Calibri" pitchFamily="34" charset="0"/>
                <a:sym typeface="Calibri" pitchFamily="34" charset="0"/>
              </a:rPr>
              <a:t>4.2.0.0</a:t>
            </a:r>
          </a:p>
        </p:txBody>
      </p:sp>
      <p:sp>
        <p:nvSpPr>
          <p:cNvPr id="41987" name="Shape 326"/>
          <p:cNvSpPr>
            <a:spLocks noGrp="1"/>
          </p:cNvSpPr>
          <p:nvPr>
            <p:ph idx="1"/>
          </p:nvPr>
        </p:nvSpPr>
        <p:spPr>
          <a:xfrm>
            <a:off x="579438" y="1992312"/>
            <a:ext cx="5037137" cy="4294187"/>
          </a:xfrm>
        </p:spPr>
        <p:txBody>
          <a:bodyPr lIns="91425" tIns="45700" rIns="91425" bIns="45700"/>
          <a:lstStyle/>
          <a:p>
            <a:pPr marL="284163" indent="-284163">
              <a:spcBef>
                <a:spcPts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Reasonable Expectations</a:t>
            </a:r>
          </a:p>
          <a:p>
            <a:pPr marL="284163" indent="-284163">
              <a:spcBef>
                <a:spcPts val="0"/>
              </a:spcBef>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ts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Active Participation</a:t>
            </a:r>
          </a:p>
          <a:p>
            <a:pPr marL="284163" indent="-284163">
              <a:spcBef>
                <a:spcPts val="0"/>
              </a:spcBef>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ts val="0"/>
              </a:spcBef>
              <a:buClr>
                <a:srgbClr val="000000"/>
              </a:buClr>
              <a:buSzPct val="61000"/>
              <a:buFont typeface="Arial" pitchFamily="34" charset="0"/>
              <a:buChar char="●"/>
            </a:pPr>
            <a:r>
              <a:rPr lang="en-US" sz="2400" dirty="0">
                <a:latin typeface="Arial" pitchFamily="34" charset="0"/>
                <a:cs typeface="Arial" pitchFamily="34" charset="0"/>
                <a:sym typeface="Arial" pitchFamily="34" charset="0"/>
              </a:rPr>
              <a:t>Scout Spirit</a:t>
            </a:r>
          </a:p>
          <a:p>
            <a:pPr marL="284163" indent="-284163">
              <a:spcBef>
                <a:spcPts val="0"/>
              </a:spcBef>
              <a:buClr>
                <a:srgbClr val="000000"/>
              </a:buClr>
              <a:buSzPct val="61000"/>
              <a:buFont typeface="Arial" pitchFamily="34" charset="0"/>
              <a:buChar char="●"/>
            </a:pPr>
            <a:endParaRPr lang="en-US" sz="2400" dirty="0">
              <a:latin typeface="Arial" pitchFamily="34" charset="0"/>
              <a:cs typeface="Arial" pitchFamily="34" charset="0"/>
              <a:sym typeface="Arial" pitchFamily="34" charset="0"/>
            </a:endParaRPr>
          </a:p>
          <a:p>
            <a:pPr marL="284163" indent="-284163">
              <a:spcBef>
                <a:spcPts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Service Projects</a:t>
            </a:r>
          </a:p>
          <a:p>
            <a:pPr marL="284163" indent="-284163">
              <a:spcBef>
                <a:spcPts val="0"/>
              </a:spcBef>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ts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Positions of Responsibility</a:t>
            </a:r>
          </a:p>
        </p:txBody>
      </p:sp>
      <p:pic>
        <p:nvPicPr>
          <p:cNvPr id="3" name="Picture 2">
            <a:extLst>
              <a:ext uri="{FF2B5EF4-FFF2-40B4-BE49-F238E27FC236}">
                <a16:creationId xmlns:a16="http://schemas.microsoft.com/office/drawing/2014/main" id="{4756B64E-9C80-46C7-96C3-AAD9F79C7061}"/>
              </a:ext>
            </a:extLst>
          </p:cNvPr>
          <p:cNvPicPr>
            <a:picLocks noChangeAspect="1"/>
          </p:cNvPicPr>
          <p:nvPr/>
        </p:nvPicPr>
        <p:blipFill>
          <a:blip r:embed="rId3"/>
          <a:stretch>
            <a:fillRect/>
          </a:stretch>
        </p:blipFill>
        <p:spPr>
          <a:xfrm>
            <a:off x="6916188" y="3095244"/>
            <a:ext cx="949729" cy="1155504"/>
          </a:xfrm>
          <a:prstGeom prst="rect">
            <a:avLst/>
          </a:prstGeom>
        </p:spPr>
      </p:pic>
      <p:pic>
        <p:nvPicPr>
          <p:cNvPr id="5" name="Picture 4">
            <a:extLst>
              <a:ext uri="{FF2B5EF4-FFF2-40B4-BE49-F238E27FC236}">
                <a16:creationId xmlns:a16="http://schemas.microsoft.com/office/drawing/2014/main" id="{D86CD8C8-B6E0-417F-8914-EBFA2A9AFF77}"/>
              </a:ext>
            </a:extLst>
          </p:cNvPr>
          <p:cNvPicPr>
            <a:picLocks noChangeAspect="1"/>
          </p:cNvPicPr>
          <p:nvPr/>
        </p:nvPicPr>
        <p:blipFill>
          <a:blip r:embed="rId4"/>
          <a:stretch>
            <a:fillRect/>
          </a:stretch>
        </p:blipFill>
        <p:spPr>
          <a:xfrm>
            <a:off x="7021794" y="2146662"/>
            <a:ext cx="741714" cy="887484"/>
          </a:xfrm>
          <a:prstGeom prst="rect">
            <a:avLst/>
          </a:prstGeom>
        </p:spPr>
      </p:pic>
      <p:pic>
        <p:nvPicPr>
          <p:cNvPr id="8" name="Picture 7">
            <a:extLst>
              <a:ext uri="{FF2B5EF4-FFF2-40B4-BE49-F238E27FC236}">
                <a16:creationId xmlns:a16="http://schemas.microsoft.com/office/drawing/2014/main" id="{35648970-8597-4476-B5EE-BCC974A7F7C4}"/>
              </a:ext>
            </a:extLst>
          </p:cNvPr>
          <p:cNvPicPr>
            <a:picLocks noChangeAspect="1"/>
          </p:cNvPicPr>
          <p:nvPr/>
        </p:nvPicPr>
        <p:blipFill>
          <a:blip r:embed="rId5"/>
          <a:stretch>
            <a:fillRect/>
          </a:stretch>
        </p:blipFill>
        <p:spPr>
          <a:xfrm>
            <a:off x="7875063" y="2710703"/>
            <a:ext cx="738516" cy="893564"/>
          </a:xfrm>
          <a:prstGeom prst="rect">
            <a:avLst/>
          </a:prstGeom>
        </p:spPr>
      </p:pic>
      <p:pic>
        <p:nvPicPr>
          <p:cNvPr id="10" name="Picture 9">
            <a:extLst>
              <a:ext uri="{FF2B5EF4-FFF2-40B4-BE49-F238E27FC236}">
                <a16:creationId xmlns:a16="http://schemas.microsoft.com/office/drawing/2014/main" id="{F5A9A420-5958-4E12-865B-F925CA6054E9}"/>
              </a:ext>
            </a:extLst>
          </p:cNvPr>
          <p:cNvPicPr>
            <a:picLocks noChangeAspect="1"/>
          </p:cNvPicPr>
          <p:nvPr/>
        </p:nvPicPr>
        <p:blipFill>
          <a:blip r:embed="rId6"/>
          <a:stretch>
            <a:fillRect/>
          </a:stretch>
        </p:blipFill>
        <p:spPr>
          <a:xfrm>
            <a:off x="7875064" y="3776200"/>
            <a:ext cx="738515" cy="892710"/>
          </a:xfrm>
          <a:prstGeom prst="rect">
            <a:avLst/>
          </a:prstGeom>
        </p:spPr>
      </p:pic>
      <p:pic>
        <p:nvPicPr>
          <p:cNvPr id="12" name="Picture 11">
            <a:extLst>
              <a:ext uri="{FF2B5EF4-FFF2-40B4-BE49-F238E27FC236}">
                <a16:creationId xmlns:a16="http://schemas.microsoft.com/office/drawing/2014/main" id="{3881BAEB-6B6D-47D2-A38F-730E91491BA5}"/>
              </a:ext>
            </a:extLst>
          </p:cNvPr>
          <p:cNvPicPr>
            <a:picLocks noChangeAspect="1"/>
          </p:cNvPicPr>
          <p:nvPr/>
        </p:nvPicPr>
        <p:blipFill>
          <a:blip r:embed="rId7"/>
          <a:stretch>
            <a:fillRect/>
          </a:stretch>
        </p:blipFill>
        <p:spPr>
          <a:xfrm>
            <a:off x="7021793" y="4301206"/>
            <a:ext cx="747662" cy="914737"/>
          </a:xfrm>
          <a:prstGeom prst="rect">
            <a:avLst/>
          </a:prstGeom>
        </p:spPr>
      </p:pic>
      <p:pic>
        <p:nvPicPr>
          <p:cNvPr id="14" name="Picture 13">
            <a:extLst>
              <a:ext uri="{FF2B5EF4-FFF2-40B4-BE49-F238E27FC236}">
                <a16:creationId xmlns:a16="http://schemas.microsoft.com/office/drawing/2014/main" id="{D8D890AC-FBD3-4F8B-8E35-379E7B72DAF5}"/>
              </a:ext>
            </a:extLst>
          </p:cNvPr>
          <p:cNvPicPr>
            <a:picLocks noChangeAspect="1"/>
          </p:cNvPicPr>
          <p:nvPr/>
        </p:nvPicPr>
        <p:blipFill>
          <a:blip r:embed="rId8"/>
          <a:stretch>
            <a:fillRect/>
          </a:stretch>
        </p:blipFill>
        <p:spPr>
          <a:xfrm>
            <a:off x="6168526" y="3764280"/>
            <a:ext cx="747662" cy="904630"/>
          </a:xfrm>
          <a:prstGeom prst="rect">
            <a:avLst/>
          </a:prstGeom>
        </p:spPr>
      </p:pic>
      <p:pic>
        <p:nvPicPr>
          <p:cNvPr id="16" name="Picture 15">
            <a:extLst>
              <a:ext uri="{FF2B5EF4-FFF2-40B4-BE49-F238E27FC236}">
                <a16:creationId xmlns:a16="http://schemas.microsoft.com/office/drawing/2014/main" id="{5EB2DDDF-AE00-4E13-856E-DBBBEA5C2DE9}"/>
              </a:ext>
            </a:extLst>
          </p:cNvPr>
          <p:cNvPicPr>
            <a:picLocks noChangeAspect="1"/>
          </p:cNvPicPr>
          <p:nvPr/>
        </p:nvPicPr>
        <p:blipFill>
          <a:blip r:embed="rId9"/>
          <a:stretch>
            <a:fillRect/>
          </a:stretch>
        </p:blipFill>
        <p:spPr>
          <a:xfrm>
            <a:off x="6166656" y="2710703"/>
            <a:ext cx="744959" cy="900500"/>
          </a:xfrm>
          <a:prstGeom prst="rect">
            <a:avLst/>
          </a:prstGeom>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hape 333"/>
          <p:cNvSpPr>
            <a:spLocks noGrp="1"/>
          </p:cNvSpPr>
          <p:nvPr>
            <p:ph type="title"/>
          </p:nvPr>
        </p:nvSpPr>
        <p:spPr>
          <a:xfrm>
            <a:off x="457200" y="587375"/>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Reasonable Expectations </a:t>
            </a:r>
            <a:r>
              <a:rPr lang="en-US" sz="3200">
                <a:solidFill>
                  <a:srgbClr val="008000"/>
                </a:solidFill>
                <a:cs typeface="Calibri" pitchFamily="34" charset="0"/>
                <a:sym typeface="Calibri" pitchFamily="34" charset="0"/>
              </a:rPr>
              <a:t>4.2.3.0</a:t>
            </a:r>
          </a:p>
        </p:txBody>
      </p:sp>
      <p:sp>
        <p:nvSpPr>
          <p:cNvPr id="44035" name="Shape 334"/>
          <p:cNvSpPr>
            <a:spLocks noGrp="1"/>
          </p:cNvSpPr>
          <p:nvPr>
            <p:ph idx="1"/>
          </p:nvPr>
        </p:nvSpPr>
        <p:spPr>
          <a:xfrm>
            <a:off x="381000" y="2057400"/>
            <a:ext cx="8229600" cy="4267200"/>
          </a:xfrm>
        </p:spPr>
        <p:txBody>
          <a:bodyPr lIns="91425" tIns="45700" rIns="91425" bIns="45700"/>
          <a:lstStyle/>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p:txBody>
      </p:sp>
      <p:sp>
        <p:nvSpPr>
          <p:cNvPr id="44036" name="Shape 335"/>
          <p:cNvSpPr txBox="1">
            <a:spLocks noChangeArrowheads="1"/>
          </p:cNvSpPr>
          <p:nvPr/>
        </p:nvSpPr>
        <p:spPr bwMode="auto">
          <a:xfrm>
            <a:off x="709613" y="1985963"/>
            <a:ext cx="7354887" cy="3551237"/>
          </a:xfrm>
          <a:prstGeom prst="rect">
            <a:avLst/>
          </a:prstGeom>
          <a:noFill/>
          <a:ln w="9525">
            <a:noFill/>
            <a:miter lim="800000"/>
            <a:headEnd/>
            <a:tailEnd/>
          </a:ln>
        </p:spPr>
        <p:txBody>
          <a:bodyPr lIns="91425" tIns="45700" rIns="91425" bIns="45700"/>
          <a:lstStyle/>
          <a:p>
            <a:pPr>
              <a:spcAft>
                <a:spcPts val="800"/>
              </a:spcAft>
              <a:buClr>
                <a:srgbClr val="000000"/>
              </a:buClr>
              <a:buSzPct val="25000"/>
              <a:buFont typeface="Arial" pitchFamily="34" charset="0"/>
              <a:buNone/>
            </a:pPr>
            <a:r>
              <a:rPr lang="en-US" sz="2400" b="1" dirty="0"/>
              <a:t>“Reasonable” </a:t>
            </a:r>
            <a:r>
              <a:rPr lang="en-US" sz="2400" dirty="0"/>
              <a:t>and </a:t>
            </a:r>
            <a:r>
              <a:rPr lang="en-US" sz="2400" b="1" dirty="0"/>
              <a:t>“within reason” </a:t>
            </a:r>
            <a:r>
              <a:rPr lang="en-US" sz="2400" dirty="0"/>
              <a:t>help the unit gauge the fairness of expectations in relation to:</a:t>
            </a:r>
          </a:p>
          <a:p>
            <a:pPr>
              <a:spcAft>
                <a:spcPts val="800"/>
              </a:spcAft>
              <a:buClr>
                <a:srgbClr val="000000"/>
              </a:buClr>
              <a:buSzPct val="25000"/>
              <a:buFont typeface="Arial" pitchFamily="34" charset="0"/>
              <a:buNone/>
            </a:pPr>
            <a:endParaRPr lang="en-US" sz="2400" dirty="0"/>
          </a:p>
          <a:p>
            <a:pPr marL="288925" lvl="1" indent="-288925">
              <a:spcAft>
                <a:spcPts val="800"/>
              </a:spcAft>
              <a:buClr>
                <a:srgbClr val="000000"/>
              </a:buClr>
              <a:buSzPct val="61000"/>
              <a:buFont typeface="Arial" pitchFamily="34" charset="0"/>
              <a:buChar char="●"/>
            </a:pPr>
            <a:r>
              <a:rPr lang="en-US" sz="2400" dirty="0"/>
              <a:t>A Scout’s level of activity.</a:t>
            </a:r>
          </a:p>
          <a:p>
            <a:pPr marL="288925" lvl="1" indent="-288925">
              <a:spcAft>
                <a:spcPts val="800"/>
              </a:spcAft>
              <a:buClr>
                <a:srgbClr val="000000"/>
              </a:buClr>
              <a:buSzPct val="61000"/>
              <a:buFont typeface="Arial" pitchFamily="34" charset="0"/>
              <a:buChar char="●"/>
            </a:pPr>
            <a:endParaRPr lang="en-US" sz="2400" dirty="0"/>
          </a:p>
          <a:p>
            <a:pPr marL="288925" lvl="1" indent="-288925">
              <a:spcAft>
                <a:spcPts val="800"/>
              </a:spcAft>
              <a:buClr>
                <a:srgbClr val="000000"/>
              </a:buClr>
              <a:buSzPct val="61000"/>
              <a:buFont typeface="Arial" pitchFamily="34" charset="0"/>
              <a:buChar char="●"/>
            </a:pPr>
            <a:r>
              <a:rPr lang="en-US" sz="2400" dirty="0"/>
              <a:t>Whether a Scout has fulfilled their position of responsibility.</a:t>
            </a:r>
          </a:p>
          <a:p>
            <a:pPr>
              <a:spcAft>
                <a:spcPts val="800"/>
              </a:spcAft>
            </a:pPr>
            <a:endParaRPr lang="en-US" sz="1800" dirty="0">
              <a:latin typeface="Calibri" pitchFamily="34" charset="0"/>
              <a:cs typeface="Calibri" pitchFamily="34" charset="0"/>
              <a:sym typeface="Calibri" pitchFamily="34" charset="0"/>
            </a:endParaRPr>
          </a:p>
          <a:p>
            <a:pPr>
              <a:spcAft>
                <a:spcPts val="800"/>
              </a:spcAft>
            </a:pPr>
            <a:endParaRPr lang="en-US" sz="1800" dirty="0">
              <a:latin typeface="Calibri" pitchFamily="34" charset="0"/>
              <a:cs typeface="Calibri" pitchFamily="34" charset="0"/>
              <a:sym typeface="Calibri" pitchFamily="34" charset="0"/>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hape 341"/>
          <p:cNvSpPr>
            <a:spLocks noGrp="1"/>
          </p:cNvSpPr>
          <p:nvPr>
            <p:ph type="title"/>
          </p:nvPr>
        </p:nvSpPr>
        <p:spPr>
          <a:xfrm>
            <a:off x="457200" y="587375"/>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Active Participation </a:t>
            </a:r>
            <a:r>
              <a:rPr lang="en-US" sz="3200">
                <a:solidFill>
                  <a:srgbClr val="008000"/>
                </a:solidFill>
                <a:cs typeface="Calibri" pitchFamily="34" charset="0"/>
                <a:sym typeface="Calibri" pitchFamily="34" charset="0"/>
              </a:rPr>
              <a:t>4.2.3.1</a:t>
            </a:r>
          </a:p>
        </p:txBody>
      </p:sp>
      <p:sp>
        <p:nvSpPr>
          <p:cNvPr id="46083" name="Shape 342"/>
          <p:cNvSpPr>
            <a:spLocks noGrp="1"/>
          </p:cNvSpPr>
          <p:nvPr>
            <p:ph idx="1"/>
          </p:nvPr>
        </p:nvSpPr>
        <p:spPr>
          <a:xfrm>
            <a:off x="685800" y="1981200"/>
            <a:ext cx="8229600" cy="3575050"/>
          </a:xfrm>
        </p:spPr>
        <p:txBody>
          <a:bodyPr lIns="91425" tIns="45700" rIns="91425" bIns="45700"/>
          <a:lstStyle/>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p:txBody>
      </p:sp>
      <p:sp>
        <p:nvSpPr>
          <p:cNvPr id="46084" name="Shape 343"/>
          <p:cNvSpPr txBox="1">
            <a:spLocks noChangeArrowheads="1"/>
          </p:cNvSpPr>
          <p:nvPr/>
        </p:nvSpPr>
        <p:spPr bwMode="auto">
          <a:xfrm>
            <a:off x="685800" y="1981199"/>
            <a:ext cx="8153400" cy="3851275"/>
          </a:xfrm>
          <a:prstGeom prst="rect">
            <a:avLst/>
          </a:prstGeom>
          <a:noFill/>
          <a:ln w="9525">
            <a:noFill/>
            <a:miter lim="800000"/>
            <a:headEnd/>
            <a:tailEnd/>
          </a:ln>
        </p:spPr>
        <p:txBody>
          <a:bodyPr lIns="91425" tIns="45700" rIns="91425" bIns="45700"/>
          <a:lstStyle/>
          <a:p>
            <a:pPr marL="284163" indent="-284163">
              <a:spcAft>
                <a:spcPts val="600"/>
              </a:spcAft>
              <a:buClr>
                <a:srgbClr val="000000"/>
              </a:buClr>
              <a:buSzPct val="61000"/>
              <a:buFont typeface="Arial" pitchFamily="34" charset="0"/>
              <a:buChar char="●"/>
            </a:pPr>
            <a:r>
              <a:rPr lang="en-US" sz="2400" b="1" dirty="0"/>
              <a:t>“Active” </a:t>
            </a:r>
            <a:r>
              <a:rPr lang="en-US" sz="2400" dirty="0"/>
              <a:t>should be measured by </a:t>
            </a:r>
            <a:r>
              <a:rPr lang="en-US" sz="2400" b="1" i="1" dirty="0"/>
              <a:t>IMPACT.</a:t>
            </a:r>
          </a:p>
          <a:p>
            <a:pPr>
              <a:spcAft>
                <a:spcPts val="600"/>
              </a:spcAft>
              <a:buClr>
                <a:srgbClr val="000000"/>
              </a:buClr>
              <a:buSzPct val="61000"/>
            </a:pPr>
            <a:endParaRPr lang="en-US" sz="2400" i="1" dirty="0"/>
          </a:p>
          <a:p>
            <a:pPr marL="284163" indent="-284163">
              <a:spcAft>
                <a:spcPts val="600"/>
              </a:spcAft>
              <a:buClr>
                <a:srgbClr val="000000"/>
              </a:buClr>
              <a:buSzPct val="61000"/>
              <a:buFont typeface="Arial" pitchFamily="34" charset="0"/>
              <a:buChar char="●"/>
            </a:pPr>
            <a:r>
              <a:rPr lang="en-US" sz="2400" dirty="0"/>
              <a:t>Three tests should be applied:</a:t>
            </a:r>
          </a:p>
          <a:p>
            <a:pPr marL="568325" lvl="1" indent="-227013">
              <a:spcAft>
                <a:spcPts val="600"/>
              </a:spcAft>
              <a:buClr>
                <a:srgbClr val="000000"/>
              </a:buClr>
              <a:buSzPct val="61000"/>
              <a:buFont typeface="Wingdings" pitchFamily="2" charset="2"/>
              <a:buChar char="§"/>
            </a:pPr>
            <a:r>
              <a:rPr lang="en-US" sz="2400" dirty="0"/>
              <a:t>Scout is registered.</a:t>
            </a:r>
          </a:p>
          <a:p>
            <a:pPr marL="568325" lvl="1" indent="-227013">
              <a:spcAft>
                <a:spcPts val="600"/>
              </a:spcAft>
              <a:buClr>
                <a:srgbClr val="000000"/>
              </a:buClr>
              <a:buSzPct val="61000"/>
              <a:buFont typeface="Wingdings" pitchFamily="2" charset="2"/>
              <a:buChar char="§"/>
            </a:pPr>
            <a:r>
              <a:rPr lang="en-US" sz="2400" dirty="0"/>
              <a:t>Scout is in good standing with the unit.</a:t>
            </a:r>
          </a:p>
          <a:p>
            <a:pPr marL="568325" lvl="1" indent="-227013">
              <a:spcAft>
                <a:spcPts val="600"/>
              </a:spcAft>
              <a:buClr>
                <a:srgbClr val="000000"/>
              </a:buClr>
              <a:buSzPct val="61000"/>
              <a:buFont typeface="Wingdings" pitchFamily="2" charset="2"/>
              <a:buChar char="§"/>
            </a:pPr>
            <a:r>
              <a:rPr lang="en-US" sz="2400" dirty="0"/>
              <a:t>Scout meets unit’s reasonable expectations; </a:t>
            </a:r>
            <a:r>
              <a:rPr lang="en-US" sz="2400" i="1" dirty="0"/>
              <a:t>or, if not, a lesser level of activity is explained.</a:t>
            </a:r>
            <a:endParaRPr lang="en-US" sz="2400" dirty="0"/>
          </a:p>
          <a:p>
            <a:pPr marL="284163" indent="-284163">
              <a:spcAft>
                <a:spcPts val="600"/>
              </a:spcAft>
            </a:pPr>
            <a:endParaRPr lang="en-US" sz="1800" dirty="0">
              <a:latin typeface="Calibri" pitchFamily="34" charset="0"/>
              <a:cs typeface="Calibri" pitchFamily="34" charset="0"/>
              <a:sym typeface="Calibri" pitchFamily="34" charset="0"/>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hape 349"/>
          <p:cNvSpPr>
            <a:spLocks noGrp="1"/>
          </p:cNvSpPr>
          <p:nvPr>
            <p:ph type="title"/>
          </p:nvPr>
        </p:nvSpPr>
        <p:spPr>
          <a:xfrm>
            <a:off x="457200" y="36195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Example</a:t>
            </a:r>
          </a:p>
        </p:txBody>
      </p:sp>
      <p:sp>
        <p:nvSpPr>
          <p:cNvPr id="48131" name="Shape 350"/>
          <p:cNvSpPr>
            <a:spLocks noGrp="1"/>
          </p:cNvSpPr>
          <p:nvPr>
            <p:ph idx="1"/>
          </p:nvPr>
        </p:nvSpPr>
        <p:spPr>
          <a:xfrm>
            <a:off x="304800" y="1371600"/>
            <a:ext cx="8686800" cy="4816929"/>
          </a:xfrm>
        </p:spPr>
        <p:txBody>
          <a:bodyPr lIns="91425" tIns="45700" rIns="91425" bIns="45700"/>
          <a:lstStyle/>
          <a:p>
            <a:pPr marL="0" indent="0">
              <a:spcBef>
                <a:spcPct val="0"/>
              </a:spcBef>
              <a:spcAft>
                <a:spcPts val="400"/>
              </a:spcAft>
              <a:buClr>
                <a:srgbClr val="000000"/>
              </a:buClr>
              <a:buSzPct val="25000"/>
              <a:buFont typeface="Arial" pitchFamily="34" charset="0"/>
              <a:buNone/>
            </a:pPr>
            <a:r>
              <a:rPr lang="en-US" sz="2400" dirty="0">
                <a:solidFill>
                  <a:srgbClr val="000000"/>
                </a:solidFill>
                <a:latin typeface="Arial" pitchFamily="34" charset="0"/>
                <a:cs typeface="Arial" pitchFamily="34" charset="0"/>
                <a:sym typeface="Arial" pitchFamily="34" charset="0"/>
              </a:rPr>
              <a:t>Jill Scout is:</a:t>
            </a:r>
          </a:p>
          <a:p>
            <a:pPr marL="457200" lvl="1" indent="-284163">
              <a:spcBef>
                <a:spcPct val="0"/>
              </a:spcBef>
              <a:spcAft>
                <a:spcPts val="400"/>
              </a:spcAft>
              <a:buClr>
                <a:srgbClr val="000000"/>
              </a:buClr>
              <a:buSzPct val="60000"/>
              <a:buFont typeface="Arial" pitchFamily="34" charset="0"/>
              <a:buChar char="●"/>
            </a:pPr>
            <a:r>
              <a:rPr lang="en-US" sz="2400" dirty="0">
                <a:solidFill>
                  <a:srgbClr val="000000"/>
                </a:solidFill>
                <a:latin typeface="Arial" pitchFamily="34" charset="0"/>
                <a:cs typeface="Arial" pitchFamily="34" charset="0"/>
                <a:sym typeface="Arial" pitchFamily="34" charset="0"/>
              </a:rPr>
              <a:t>A Star Scout</a:t>
            </a:r>
          </a:p>
          <a:p>
            <a:pPr marL="457200" lvl="1" indent="-284163">
              <a:spcBef>
                <a:spcPct val="0"/>
              </a:spcBef>
              <a:spcAft>
                <a:spcPts val="400"/>
              </a:spcAft>
              <a:buClr>
                <a:srgbClr val="000000"/>
              </a:buClr>
              <a:buSzPct val="60000"/>
              <a:buFont typeface="Arial" pitchFamily="34" charset="0"/>
              <a:buChar char="●"/>
            </a:pPr>
            <a:r>
              <a:rPr lang="en-US" sz="2400" dirty="0">
                <a:solidFill>
                  <a:srgbClr val="000000"/>
                </a:solidFill>
                <a:latin typeface="Arial" pitchFamily="34" charset="0"/>
                <a:cs typeface="Arial" pitchFamily="34" charset="0"/>
                <a:sym typeface="Arial" pitchFamily="34" charset="0"/>
              </a:rPr>
              <a:t>An assistant senior patrol leader in troop</a:t>
            </a:r>
          </a:p>
          <a:p>
            <a:pPr marL="457200" lvl="1" indent="-284163">
              <a:spcBef>
                <a:spcPct val="0"/>
              </a:spcBef>
              <a:spcAft>
                <a:spcPts val="400"/>
              </a:spcAft>
              <a:buClr>
                <a:srgbClr val="000000"/>
              </a:buClr>
              <a:buSzPct val="60000"/>
              <a:buFont typeface="Arial" pitchFamily="34" charset="0"/>
              <a:buChar char="●"/>
            </a:pPr>
            <a:r>
              <a:rPr lang="en-US" sz="2400" dirty="0">
                <a:solidFill>
                  <a:srgbClr val="000000"/>
                </a:solidFill>
                <a:latin typeface="Arial" pitchFamily="34" charset="0"/>
                <a:cs typeface="Arial" pitchFamily="34" charset="0"/>
                <a:sym typeface="Arial" pitchFamily="34" charset="0"/>
              </a:rPr>
              <a:t>A sophomore in high school</a:t>
            </a:r>
          </a:p>
          <a:p>
            <a:pPr marL="457200" lvl="1" indent="-284163">
              <a:spcBef>
                <a:spcPct val="0"/>
              </a:spcBef>
              <a:spcAft>
                <a:spcPts val="400"/>
              </a:spcAft>
              <a:buClr>
                <a:srgbClr val="000000"/>
              </a:buClr>
              <a:buSzPct val="60000"/>
              <a:buFont typeface="Arial" pitchFamily="34" charset="0"/>
              <a:buChar char="●"/>
            </a:pPr>
            <a:r>
              <a:rPr lang="en-US" sz="2400" dirty="0">
                <a:solidFill>
                  <a:srgbClr val="000000"/>
                </a:solidFill>
                <a:latin typeface="Arial" pitchFamily="34" charset="0"/>
                <a:cs typeface="Arial" pitchFamily="34" charset="0"/>
                <a:sym typeface="Arial" pitchFamily="34" charset="0"/>
              </a:rPr>
              <a:t>An Order of the Arrow lodge officer</a:t>
            </a:r>
          </a:p>
          <a:p>
            <a:pPr marL="457200" lvl="1" indent="-284163">
              <a:spcBef>
                <a:spcPct val="0"/>
              </a:spcBef>
              <a:spcAft>
                <a:spcPts val="400"/>
              </a:spcAft>
              <a:buClr>
                <a:srgbClr val="000000"/>
              </a:buClr>
              <a:buSzPct val="60000"/>
              <a:buFont typeface="Arial" pitchFamily="34" charset="0"/>
              <a:buChar char="●"/>
            </a:pPr>
            <a:r>
              <a:rPr lang="en-US" sz="2400" dirty="0">
                <a:solidFill>
                  <a:srgbClr val="000000"/>
                </a:solidFill>
                <a:latin typeface="Arial" pitchFamily="34" charset="0"/>
                <a:cs typeface="Arial" pitchFamily="34" charset="0"/>
                <a:sym typeface="Arial" pitchFamily="34" charset="0"/>
              </a:rPr>
              <a:t>A high school tennis team starter</a:t>
            </a:r>
          </a:p>
          <a:p>
            <a:pPr marL="457200" lvl="1" indent="-284163">
              <a:spcBef>
                <a:spcPct val="0"/>
              </a:spcBef>
              <a:spcAft>
                <a:spcPts val="400"/>
              </a:spcAft>
              <a:buClr>
                <a:srgbClr val="000000"/>
              </a:buClr>
              <a:buSzPct val="60000"/>
              <a:buFont typeface="Arial" pitchFamily="34" charset="0"/>
              <a:buChar char="●"/>
            </a:pPr>
            <a:r>
              <a:rPr lang="en-US" sz="2400" dirty="0">
                <a:solidFill>
                  <a:srgbClr val="000000"/>
                </a:solidFill>
                <a:latin typeface="Arial" pitchFamily="34" charset="0"/>
                <a:cs typeface="Arial" pitchFamily="34" charset="0"/>
                <a:sym typeface="Arial" pitchFamily="34" charset="0"/>
              </a:rPr>
              <a:t>A youth group leader in her church</a:t>
            </a:r>
          </a:p>
          <a:p>
            <a:pPr marL="0" indent="0">
              <a:spcBef>
                <a:spcPts val="1500"/>
              </a:spcBef>
              <a:buClr>
                <a:srgbClr val="000000"/>
              </a:buClr>
              <a:buSzPct val="25000"/>
              <a:buFont typeface="Arial" pitchFamily="34" charset="0"/>
              <a:buNone/>
            </a:pPr>
            <a:r>
              <a:rPr lang="en-US" sz="2400" dirty="0">
                <a:solidFill>
                  <a:srgbClr val="000000"/>
                </a:solidFill>
                <a:latin typeface="Arial" pitchFamily="34" charset="0"/>
                <a:cs typeface="Arial" pitchFamily="34" charset="0"/>
                <a:sym typeface="Arial" pitchFamily="34" charset="0"/>
              </a:rPr>
              <a:t>At her board of review for Life, Jill indicates she has not been able to attend all</a:t>
            </a:r>
            <a:r>
              <a:rPr lang="en-US" sz="2400" dirty="0">
                <a:solidFill>
                  <a:srgbClr val="FF0000"/>
                </a:solidFill>
                <a:latin typeface="Arial" pitchFamily="34" charset="0"/>
                <a:cs typeface="Arial" pitchFamily="34" charset="0"/>
                <a:sym typeface="Arial" pitchFamily="34" charset="0"/>
              </a:rPr>
              <a:t> </a:t>
            </a:r>
            <a:r>
              <a:rPr lang="en-US" sz="2400" dirty="0">
                <a:solidFill>
                  <a:srgbClr val="000000"/>
                </a:solidFill>
                <a:latin typeface="Arial" pitchFamily="34" charset="0"/>
                <a:cs typeface="Arial" pitchFamily="34" charset="0"/>
                <a:sym typeface="Arial" pitchFamily="34" charset="0"/>
              </a:rPr>
              <a:t>troop outings.  </a:t>
            </a:r>
            <a:br>
              <a:rPr lang="en-US" sz="2400" dirty="0">
                <a:solidFill>
                  <a:srgbClr val="000000"/>
                </a:solidFill>
                <a:latin typeface="Arial" pitchFamily="34" charset="0"/>
                <a:cs typeface="Arial" pitchFamily="34" charset="0"/>
                <a:sym typeface="Arial" pitchFamily="34" charset="0"/>
              </a:rPr>
            </a:br>
            <a:r>
              <a:rPr lang="en-US" sz="2400" dirty="0">
                <a:solidFill>
                  <a:srgbClr val="000000"/>
                </a:solidFill>
                <a:latin typeface="Arial" pitchFamily="34" charset="0"/>
                <a:cs typeface="Arial" pitchFamily="34" charset="0"/>
                <a:sym typeface="Arial" pitchFamily="34" charset="0"/>
              </a:rPr>
              <a:t>Should the board consider her “active”?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hape 357"/>
          <p:cNvSpPr>
            <a:spLocks noGrp="1"/>
          </p:cNvSpPr>
          <p:nvPr>
            <p:ph type="title"/>
          </p:nvPr>
        </p:nvSpPr>
        <p:spPr>
          <a:xfrm>
            <a:off x="457200" y="600075"/>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Demonstrate Scout Spirit </a:t>
            </a:r>
            <a:r>
              <a:rPr lang="en-US" sz="3200">
                <a:solidFill>
                  <a:srgbClr val="008000"/>
                </a:solidFill>
                <a:cs typeface="Calibri" pitchFamily="34" charset="0"/>
                <a:sym typeface="Calibri" pitchFamily="34" charset="0"/>
              </a:rPr>
              <a:t>4.2.3.2</a:t>
            </a:r>
          </a:p>
        </p:txBody>
      </p:sp>
      <p:sp>
        <p:nvSpPr>
          <p:cNvPr id="50179" name="Shape 358"/>
          <p:cNvSpPr>
            <a:spLocks noGrp="1"/>
          </p:cNvSpPr>
          <p:nvPr>
            <p:ph idx="1"/>
          </p:nvPr>
        </p:nvSpPr>
        <p:spPr>
          <a:xfrm>
            <a:off x="636588" y="1833563"/>
            <a:ext cx="8178800" cy="4224337"/>
          </a:xfrm>
        </p:spPr>
        <p:txBody>
          <a:bodyPr lIns="91425" tIns="45700" rIns="91425" bIns="45700"/>
          <a:lstStyle/>
          <a:p>
            <a:pPr marL="0" indent="0">
              <a:spcBef>
                <a:spcPct val="0"/>
              </a:spcBef>
              <a:spcAft>
                <a:spcPts val="1200"/>
              </a:spcAft>
              <a:buClr>
                <a:srgbClr val="000000"/>
              </a:buClr>
              <a:buSzPct val="25000"/>
              <a:buFont typeface="Arial" pitchFamily="34" charset="0"/>
              <a:buNone/>
            </a:pPr>
            <a:r>
              <a:rPr lang="en-US" sz="2400" dirty="0">
                <a:solidFill>
                  <a:srgbClr val="000000"/>
                </a:solidFill>
                <a:latin typeface="Arial" pitchFamily="34" charset="0"/>
                <a:cs typeface="Arial" pitchFamily="34" charset="0"/>
                <a:sym typeface="Arial" pitchFamily="34" charset="0"/>
              </a:rPr>
              <a:t>The Scouting ideals are found in the Scout Oath, Law, slogan, and motto.</a:t>
            </a:r>
          </a:p>
          <a:p>
            <a:pPr marL="0" indent="0">
              <a:spcBef>
                <a:spcPct val="0"/>
              </a:spcBef>
              <a:spcAft>
                <a:spcPts val="1200"/>
              </a:spcAft>
              <a:buClr>
                <a:srgbClr val="000000"/>
              </a:buClr>
              <a:buSzPct val="25000"/>
              <a:buFont typeface="Arial" pitchFamily="34" charset="0"/>
              <a:buNone/>
            </a:pPr>
            <a:endParaRPr lang="en-US" sz="2400" dirty="0">
              <a:solidFill>
                <a:srgbClr val="000000"/>
              </a:solidFill>
              <a:latin typeface="Arial" pitchFamily="34" charset="0"/>
              <a:cs typeface="Arial" pitchFamily="34" charset="0"/>
              <a:sym typeface="Arial" pitchFamily="34" charset="0"/>
            </a:endParaRPr>
          </a:p>
          <a:p>
            <a:pPr marL="228600" indent="-228600">
              <a:spcBef>
                <a:spcPct val="0"/>
              </a:spcBef>
              <a:spcAft>
                <a:spcPts val="12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Members who live these ideals daily have </a:t>
            </a:r>
            <a:r>
              <a:rPr lang="en-US" sz="2400" i="1" dirty="0">
                <a:solidFill>
                  <a:srgbClr val="000000"/>
                </a:solidFill>
                <a:latin typeface="Arial" pitchFamily="34" charset="0"/>
                <a:cs typeface="Arial" pitchFamily="34" charset="0"/>
                <a:sym typeface="Arial" pitchFamily="34" charset="0"/>
              </a:rPr>
              <a:t>Scout spirit.</a:t>
            </a:r>
          </a:p>
          <a:p>
            <a:pPr marL="228600" indent="-228600">
              <a:spcBef>
                <a:spcPct val="0"/>
              </a:spcBef>
              <a:spcAft>
                <a:spcPts val="1200"/>
              </a:spcAft>
              <a:buClr>
                <a:srgbClr val="000000"/>
              </a:buClr>
              <a:buSzPct val="61000"/>
              <a:buFont typeface="Arial" pitchFamily="34" charset="0"/>
              <a:buChar char="●"/>
            </a:pPr>
            <a:endParaRPr lang="en-US" sz="2400" i="1" dirty="0">
              <a:solidFill>
                <a:srgbClr val="000000"/>
              </a:solidFill>
              <a:latin typeface="Arial" pitchFamily="34" charset="0"/>
              <a:cs typeface="Arial" pitchFamily="34" charset="0"/>
              <a:sym typeface="Arial" pitchFamily="34" charset="0"/>
            </a:endParaRPr>
          </a:p>
          <a:p>
            <a:pPr marL="228600" indent="-228600">
              <a:spcBef>
                <a:spcPct val="0"/>
              </a:spcBef>
              <a:spcAft>
                <a:spcPts val="12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Scout spirit is measured by </a:t>
            </a:r>
            <a:r>
              <a:rPr lang="en-US" sz="2400" i="1" dirty="0">
                <a:solidFill>
                  <a:srgbClr val="000000"/>
                </a:solidFill>
                <a:latin typeface="Arial" pitchFamily="34" charset="0"/>
                <a:cs typeface="Arial" pitchFamily="34" charset="0"/>
                <a:sym typeface="Arial" pitchFamily="34" charset="0"/>
              </a:rPr>
              <a:t>how</a:t>
            </a:r>
            <a:r>
              <a:rPr lang="en-US" sz="2400" dirty="0">
                <a:solidFill>
                  <a:srgbClr val="000000"/>
                </a:solidFill>
                <a:latin typeface="Arial" pitchFamily="34" charset="0"/>
                <a:cs typeface="Arial" pitchFamily="34" charset="0"/>
                <a:sym typeface="Arial" pitchFamily="34" charset="0"/>
              </a:rPr>
              <a:t> a Scout lives…</a:t>
            </a:r>
          </a:p>
          <a:p>
            <a:pPr marL="228600" indent="-228600">
              <a:spcBef>
                <a:spcPct val="0"/>
              </a:spcBef>
              <a:spcAft>
                <a:spcPts val="120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28600" indent="-228600">
              <a:spcBef>
                <a:spcPct val="0"/>
              </a:spcBef>
              <a:spcAft>
                <a:spcPts val="1200"/>
              </a:spcAft>
              <a:buClr>
                <a:srgbClr val="000000"/>
              </a:buClr>
              <a:buSzPct val="61000"/>
              <a:buFont typeface="Arial" pitchFamily="34" charset="0"/>
              <a:buChar char="●"/>
            </a:pPr>
            <a:r>
              <a:rPr lang="en-US" sz="2400" b="1" dirty="0">
                <a:solidFill>
                  <a:srgbClr val="000000"/>
                </a:solidFill>
                <a:latin typeface="Arial" pitchFamily="34" charset="0"/>
                <a:cs typeface="Arial" pitchFamily="34" charset="0"/>
                <a:sym typeface="Arial" pitchFamily="34" charset="0"/>
              </a:rPr>
              <a:t>NOT </a:t>
            </a:r>
            <a:r>
              <a:rPr lang="en-US" sz="2400" dirty="0">
                <a:solidFill>
                  <a:srgbClr val="000000"/>
                </a:solidFill>
                <a:latin typeface="Arial" pitchFamily="34" charset="0"/>
                <a:cs typeface="Arial" pitchFamily="34" charset="0"/>
                <a:sym typeface="Arial" pitchFamily="34" charset="0"/>
              </a:rPr>
              <a:t>by the number of meetings or outings attended.</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hape 379"/>
          <p:cNvSpPr>
            <a:spLocks noGrp="1"/>
          </p:cNvSpPr>
          <p:nvPr>
            <p:ph type="title"/>
          </p:nvPr>
        </p:nvSpPr>
        <p:spPr>
          <a:xfrm>
            <a:off x="457200" y="692150"/>
            <a:ext cx="8229600" cy="944563"/>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Service Projects</a:t>
            </a:r>
            <a:r>
              <a:rPr lang="en-US" sz="3200">
                <a:solidFill>
                  <a:srgbClr val="000000"/>
                </a:solidFill>
                <a:cs typeface="Calibri" pitchFamily="34" charset="0"/>
                <a:sym typeface="Calibri" pitchFamily="34" charset="0"/>
              </a:rPr>
              <a:t> </a:t>
            </a:r>
            <a:r>
              <a:rPr lang="en-US" sz="3200">
                <a:solidFill>
                  <a:srgbClr val="008000"/>
                </a:solidFill>
                <a:cs typeface="Calibri" pitchFamily="34" charset="0"/>
                <a:sym typeface="Calibri" pitchFamily="34" charset="0"/>
              </a:rPr>
              <a:t>4.2.3.3 </a:t>
            </a:r>
          </a:p>
        </p:txBody>
      </p:sp>
      <p:sp>
        <p:nvSpPr>
          <p:cNvPr id="52227" name="Shape 380"/>
          <p:cNvSpPr>
            <a:spLocks noGrp="1"/>
          </p:cNvSpPr>
          <p:nvPr>
            <p:ph idx="1"/>
          </p:nvPr>
        </p:nvSpPr>
        <p:spPr>
          <a:xfrm>
            <a:off x="644525" y="1833563"/>
            <a:ext cx="7467600" cy="3810000"/>
          </a:xfrm>
        </p:spPr>
        <p:txBody>
          <a:bodyPr lIns="91425" tIns="45700" rIns="91425" bIns="45700"/>
          <a:lstStyle/>
          <a:p>
            <a:pPr marL="0" indent="0">
              <a:spcBef>
                <a:spcPct val="0"/>
              </a:spcBef>
              <a:buClr>
                <a:srgbClr val="000000"/>
              </a:buClr>
              <a:buSzPct val="25000"/>
              <a:buFont typeface="Arial" pitchFamily="34" charset="0"/>
              <a:buNone/>
            </a:pPr>
            <a:r>
              <a:rPr lang="en-US" sz="2400" dirty="0">
                <a:solidFill>
                  <a:srgbClr val="000000"/>
                </a:solidFill>
                <a:latin typeface="Arial" pitchFamily="34" charset="0"/>
                <a:cs typeface="Arial" pitchFamily="34" charset="0"/>
                <a:sym typeface="Arial" pitchFamily="34" charset="0"/>
              </a:rPr>
              <a:t>They should be a regular part of the program in every unit!</a:t>
            </a:r>
          </a:p>
          <a:p>
            <a:pPr marL="284163" lvl="2" indent="-284163">
              <a:spcBef>
                <a:spcPts val="1800"/>
              </a:spcBef>
              <a:buClr>
                <a:srgbClr val="000000"/>
              </a:buClr>
              <a:buSzPct val="61000"/>
              <a:buFont typeface="Arial" pitchFamily="34" charset="0"/>
              <a:buChar char="●"/>
            </a:pPr>
            <a:r>
              <a:rPr lang="en-US" dirty="0">
                <a:solidFill>
                  <a:srgbClr val="000000"/>
                </a:solidFill>
                <a:latin typeface="Arial" pitchFamily="34" charset="0"/>
                <a:cs typeface="Arial" pitchFamily="34" charset="0"/>
                <a:sym typeface="Arial" pitchFamily="34" charset="0"/>
              </a:rPr>
              <a:t>They must be executed and approved as written in the requirements.</a:t>
            </a:r>
          </a:p>
          <a:p>
            <a:pPr marL="284163" lvl="2" indent="-284163">
              <a:spcBef>
                <a:spcPts val="1800"/>
              </a:spcBef>
              <a:buClr>
                <a:srgbClr val="000000"/>
              </a:buClr>
              <a:buSzPct val="61000"/>
              <a:buFont typeface="Arial" pitchFamily="34" charset="0"/>
              <a:buChar char="●"/>
            </a:pPr>
            <a:r>
              <a:rPr lang="en-US" dirty="0">
                <a:solidFill>
                  <a:srgbClr val="000000"/>
                </a:solidFill>
                <a:latin typeface="Arial" pitchFamily="34" charset="0"/>
                <a:cs typeface="Arial" pitchFamily="34" charset="0"/>
                <a:sym typeface="Arial" pitchFamily="34" charset="0"/>
              </a:rPr>
              <a:t>Time spent on an Eagle project qualifies.</a:t>
            </a:r>
          </a:p>
          <a:p>
            <a:pPr marL="284163" lvl="2" indent="-284163">
              <a:spcBef>
                <a:spcPts val="1800"/>
              </a:spcBef>
              <a:buClr>
                <a:srgbClr val="000000"/>
              </a:buClr>
              <a:buSzPct val="61000"/>
              <a:buFont typeface="Arial" pitchFamily="34" charset="0"/>
              <a:buChar char="●"/>
            </a:pPr>
            <a:r>
              <a:rPr lang="en-US" dirty="0">
                <a:solidFill>
                  <a:srgbClr val="000000"/>
                </a:solidFill>
                <a:latin typeface="Arial" pitchFamily="34" charset="0"/>
                <a:cs typeface="Arial" pitchFamily="34" charset="0"/>
                <a:sym typeface="Arial" pitchFamily="34" charset="0"/>
              </a:rPr>
              <a:t>All national safety standards apply.</a:t>
            </a:r>
          </a:p>
          <a:p>
            <a:pPr marL="284163" lvl="2" indent="-284163">
              <a:spcBef>
                <a:spcPct val="0"/>
              </a:spcBef>
              <a:buClr>
                <a:srgbClr val="000000"/>
              </a:buClr>
              <a:buSzPct val="25000"/>
              <a:buFont typeface="Arial" pitchFamily="34" charset="0"/>
              <a:buNone/>
            </a:pPr>
            <a:r>
              <a:rPr lang="en-US" sz="2800" dirty="0">
                <a:solidFill>
                  <a:srgbClr val="000000"/>
                </a:solidFill>
                <a:latin typeface="Arial" pitchFamily="34" charset="0"/>
                <a:cs typeface="Arial" pitchFamily="34" charset="0"/>
                <a:sym typeface="Arial" pitchFamily="34" charset="0"/>
              </a:rPr>
              <a:t> </a:t>
            </a:r>
          </a:p>
          <a:p>
            <a:pPr marL="0" indent="0">
              <a:spcBef>
                <a:spcPct val="0"/>
              </a:spcBef>
              <a:buFont typeface="Arial" pitchFamily="34" charset="0"/>
              <a:buNone/>
            </a:pPr>
            <a:endParaRPr lang="en-US" sz="1800" dirty="0">
              <a:solidFill>
                <a:srgbClr val="000000"/>
              </a:solidFill>
              <a:cs typeface="Calibri" pitchFamily="34" charset="0"/>
              <a:sym typeface="Calibri" pitchFamily="34" charset="0"/>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Shape 193"/>
          <p:cNvPicPr preferRelativeResize="0">
            <a:picLocks noChangeAspect="1" noChangeArrowheads="1"/>
          </p:cNvPicPr>
          <p:nvPr/>
        </p:nvPicPr>
        <p:blipFill>
          <a:blip r:embed="rId3"/>
          <a:srcRect/>
          <a:stretch>
            <a:fillRect/>
          </a:stretch>
        </p:blipFill>
        <p:spPr bwMode="auto">
          <a:xfrm>
            <a:off x="6888163" y="4637088"/>
            <a:ext cx="1417637" cy="1382712"/>
          </a:xfrm>
          <a:prstGeom prst="rect">
            <a:avLst/>
          </a:prstGeom>
          <a:noFill/>
          <a:ln w="9525">
            <a:noFill/>
            <a:miter lim="800000"/>
            <a:headEnd/>
            <a:tailEnd/>
          </a:ln>
        </p:spPr>
      </p:pic>
      <p:sp>
        <p:nvSpPr>
          <p:cNvPr id="17411" name="Shape 209"/>
          <p:cNvSpPr>
            <a:spLocks noGrp="1"/>
          </p:cNvSpPr>
          <p:nvPr>
            <p:ph type="title"/>
          </p:nvPr>
        </p:nvSpPr>
        <p:spPr>
          <a:xfrm>
            <a:off x="457200" y="277586"/>
            <a:ext cx="8229600" cy="947057"/>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Introduction </a:t>
            </a:r>
            <a:r>
              <a:rPr lang="en-US" sz="3200" dirty="0">
                <a:solidFill>
                  <a:srgbClr val="008000"/>
                </a:solidFill>
                <a:cs typeface="Calibri" pitchFamily="34" charset="0"/>
                <a:sym typeface="Calibri" pitchFamily="34" charset="0"/>
              </a:rPr>
              <a:t>1.0.0.0</a:t>
            </a:r>
          </a:p>
        </p:txBody>
      </p:sp>
      <p:sp>
        <p:nvSpPr>
          <p:cNvPr id="17412" name="Shape 195"/>
          <p:cNvSpPr>
            <a:spLocks noGrp="1"/>
          </p:cNvSpPr>
          <p:nvPr>
            <p:ph idx="1"/>
          </p:nvPr>
        </p:nvSpPr>
        <p:spPr>
          <a:xfrm>
            <a:off x="457200" y="1502229"/>
            <a:ext cx="8229600" cy="4669971"/>
          </a:xfrm>
        </p:spPr>
        <p:txBody>
          <a:bodyPr lIns="91425" tIns="45700" rIns="91425" bIns="45700"/>
          <a:lstStyle/>
          <a:p>
            <a:pPr marL="284163"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Current edition of </a:t>
            </a:r>
            <a:r>
              <a:rPr lang="en-US" sz="2400" i="1" dirty="0">
                <a:solidFill>
                  <a:srgbClr val="000000"/>
                </a:solidFill>
                <a:latin typeface="Arial" pitchFamily="34" charset="0"/>
                <a:cs typeface="Arial" pitchFamily="34" charset="0"/>
                <a:sym typeface="Arial" pitchFamily="34" charset="0"/>
              </a:rPr>
              <a:t>Guide To Advancement</a:t>
            </a:r>
            <a:r>
              <a:rPr lang="en-US" sz="2400" dirty="0">
                <a:solidFill>
                  <a:srgbClr val="000000"/>
                </a:solidFill>
                <a:latin typeface="Arial" pitchFamily="34" charset="0"/>
                <a:cs typeface="Arial" pitchFamily="34" charset="0"/>
                <a:sym typeface="Arial" pitchFamily="34" charset="0"/>
              </a:rPr>
              <a:t> (GTA) is the authoritative and official source for BSA advancement.</a:t>
            </a:r>
          </a:p>
          <a:p>
            <a:pPr marL="0" indent="0">
              <a:spcBef>
                <a:spcPct val="0"/>
              </a:spcBef>
              <a:spcAft>
                <a:spcPts val="800"/>
              </a:spcAft>
              <a:buClr>
                <a:srgbClr val="000000"/>
              </a:buClr>
              <a:buSzPct val="61000"/>
              <a:buNone/>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Learn more about it at:</a:t>
            </a:r>
            <a:br>
              <a:rPr lang="en-US" sz="2400" dirty="0">
                <a:solidFill>
                  <a:srgbClr val="000000"/>
                </a:solidFill>
                <a:latin typeface="Arial" pitchFamily="34" charset="0"/>
                <a:cs typeface="Arial" pitchFamily="34" charset="0"/>
                <a:sym typeface="Arial" pitchFamily="34" charset="0"/>
              </a:rPr>
            </a:br>
            <a:r>
              <a:rPr lang="en-US" sz="2400" u="sng" dirty="0">
                <a:solidFill>
                  <a:schemeClr val="hlink"/>
                </a:solidFill>
                <a:latin typeface="Arial" pitchFamily="34" charset="0"/>
                <a:cs typeface="Arial" pitchFamily="34" charset="0"/>
                <a:sym typeface="Calibri" pitchFamily="34" charset="0"/>
                <a:hlinkClick r:id="rId4"/>
              </a:rPr>
              <a:t>www.scouting.org/GuideTo Advancement</a:t>
            </a:r>
            <a:r>
              <a:rPr lang="en-US" sz="2400" dirty="0">
                <a:solidFill>
                  <a:srgbClr val="000000"/>
                </a:solidFill>
                <a:latin typeface="Arial" pitchFamily="34" charset="0"/>
                <a:cs typeface="Arial" pitchFamily="34" charset="0"/>
                <a:sym typeface="Arial" pitchFamily="34" charset="0"/>
              </a:rPr>
              <a:t>.</a:t>
            </a:r>
          </a:p>
          <a:p>
            <a:pPr marL="284163" indent="-284163">
              <a:spcBef>
                <a:spcPct val="0"/>
              </a:spcBef>
              <a:spcAft>
                <a:spcPts val="80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800"/>
              </a:spcAft>
              <a:buSzPct val="61000"/>
            </a:pPr>
            <a:r>
              <a:rPr lang="en-US" sz="2400" dirty="0">
                <a:latin typeface="Arial" pitchFamily="34" charset="0"/>
                <a:cs typeface="Arial" pitchFamily="34" charset="0"/>
                <a:sym typeface="Arial" pitchFamily="34" charset="0"/>
              </a:rPr>
              <a:t>The online version is available for download at</a:t>
            </a:r>
            <a:br>
              <a:rPr lang="en-US" sz="2400" dirty="0">
                <a:latin typeface="Arial" pitchFamily="34" charset="0"/>
                <a:cs typeface="Arial" pitchFamily="34" charset="0"/>
                <a:sym typeface="Arial" pitchFamily="34" charset="0"/>
              </a:rPr>
            </a:br>
            <a:r>
              <a:rPr lang="en-US" sz="2400" u="sng" dirty="0">
                <a:solidFill>
                  <a:schemeClr val="hlink"/>
                </a:solidFill>
                <a:latin typeface="Arial" pitchFamily="34" charset="0"/>
                <a:cs typeface="Arial" pitchFamily="34" charset="0"/>
                <a:hlinkClick r:id="rId5"/>
              </a:rPr>
              <a:t>www.scouting.org/Advancement</a:t>
            </a:r>
            <a:r>
              <a:rPr lang="en-US" sz="2400" dirty="0">
                <a:solidFill>
                  <a:srgbClr val="000000"/>
                </a:solidFill>
                <a:latin typeface="Arial" pitchFamily="34" charset="0"/>
                <a:cs typeface="Arial" pitchFamily="34" charset="0"/>
                <a:sym typeface="Arial" pitchFamily="34" charset="0"/>
              </a:rPr>
              <a:t>.</a:t>
            </a:r>
          </a:p>
          <a:p>
            <a:pPr marL="284163" indent="-284163">
              <a:spcBef>
                <a:spcPct val="0"/>
              </a:spcBef>
              <a:spcAft>
                <a:spcPts val="800"/>
              </a:spcAft>
              <a:buSzPct val="61000"/>
            </a:pPr>
            <a:endParaRPr lang="en-US" sz="2400" u="sng" dirty="0">
              <a:solidFill>
                <a:schemeClr val="hlink"/>
              </a:solidFill>
              <a:latin typeface="Arial" pitchFamily="34" charset="0"/>
              <a:cs typeface="Arial" pitchFamily="34" charset="0"/>
            </a:endParaRPr>
          </a:p>
          <a:p>
            <a:pPr marL="284163" indent="-284163">
              <a:spcBef>
                <a:spcPct val="0"/>
              </a:spcBef>
              <a:spcAft>
                <a:spcPts val="800"/>
              </a:spcAft>
              <a:buSzPct val="61000"/>
            </a:pPr>
            <a:r>
              <a:rPr lang="en-US" sz="2400" i="1" dirty="0">
                <a:solidFill>
                  <a:srgbClr val="000000"/>
                </a:solidFill>
                <a:latin typeface="Arial" pitchFamily="34" charset="0"/>
                <a:cs typeface="Arial" pitchFamily="34" charset="0"/>
                <a:sym typeface="Arial" pitchFamily="34" charset="0"/>
              </a:rPr>
              <a:t>Guide to Safe Scouting </a:t>
            </a:r>
            <a:r>
              <a:rPr lang="en-US" sz="2400" dirty="0">
                <a:solidFill>
                  <a:srgbClr val="000000"/>
                </a:solidFill>
                <a:latin typeface="Arial" pitchFamily="34" charset="0"/>
                <a:cs typeface="Arial" pitchFamily="34" charset="0"/>
                <a:sym typeface="Arial" pitchFamily="34" charset="0"/>
              </a:rPr>
              <a:t>applies to </a:t>
            </a:r>
            <a:br>
              <a:rPr lang="en-US" sz="2400" dirty="0">
                <a:solidFill>
                  <a:srgbClr val="000000"/>
                </a:solidFill>
                <a:latin typeface="Arial" pitchFamily="34" charset="0"/>
                <a:cs typeface="Arial" pitchFamily="34" charset="0"/>
                <a:sym typeface="Arial" pitchFamily="34" charset="0"/>
              </a:rPr>
            </a:br>
            <a:r>
              <a:rPr lang="en-US" sz="2400" dirty="0">
                <a:solidFill>
                  <a:srgbClr val="000000"/>
                </a:solidFill>
                <a:latin typeface="Arial" pitchFamily="34" charset="0"/>
                <a:cs typeface="Arial" pitchFamily="34" charset="0"/>
                <a:sym typeface="Arial" pitchFamily="34" charset="0"/>
              </a:rPr>
              <a:t>all advancement-related activities.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hape 365"/>
          <p:cNvSpPr>
            <a:spLocks noGrp="1"/>
          </p:cNvSpPr>
          <p:nvPr>
            <p:ph type="title"/>
          </p:nvPr>
        </p:nvSpPr>
        <p:spPr>
          <a:xfrm>
            <a:off x="457200" y="595313"/>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Positions of Responsibility </a:t>
            </a:r>
            <a:r>
              <a:rPr lang="en-US" sz="3200">
                <a:solidFill>
                  <a:srgbClr val="008000"/>
                </a:solidFill>
                <a:cs typeface="Calibri" pitchFamily="34" charset="0"/>
                <a:sym typeface="Calibri" pitchFamily="34" charset="0"/>
              </a:rPr>
              <a:t>4.2.3.4</a:t>
            </a:r>
          </a:p>
        </p:txBody>
      </p:sp>
      <p:sp>
        <p:nvSpPr>
          <p:cNvPr id="54275" name="Shape 366"/>
          <p:cNvSpPr>
            <a:spLocks noGrp="1"/>
          </p:cNvSpPr>
          <p:nvPr>
            <p:ph idx="1"/>
          </p:nvPr>
        </p:nvSpPr>
        <p:spPr>
          <a:xfrm>
            <a:off x="533400" y="1485899"/>
            <a:ext cx="8077200" cy="4422531"/>
          </a:xfrm>
        </p:spPr>
        <p:txBody>
          <a:bodyPr lIns="91425" tIns="45700" rIns="91425" bIns="45700"/>
          <a:lstStyle/>
          <a:p>
            <a:pPr marL="284163" indent="-284163">
              <a:lnSpc>
                <a:spcPct val="95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Service is required for a period of months.</a:t>
            </a:r>
          </a:p>
          <a:p>
            <a:pPr marL="284163" indent="-284163">
              <a:lnSpc>
                <a:spcPct val="95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lnSpc>
                <a:spcPct val="95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Positions must be chosen from the list specific to the appropriate rank.</a:t>
            </a:r>
          </a:p>
          <a:p>
            <a:pPr marL="568325" lvl="2" indent="-227013">
              <a:lnSpc>
                <a:spcPct val="95000"/>
              </a:lnSpc>
              <a:spcBef>
                <a:spcPct val="0"/>
              </a:spcBef>
              <a:spcAft>
                <a:spcPts val="0"/>
              </a:spcAft>
              <a:buSzPct val="61000"/>
            </a:pPr>
            <a:r>
              <a:rPr lang="en-US" dirty="0">
                <a:solidFill>
                  <a:srgbClr val="000000"/>
                </a:solidFill>
                <a:latin typeface="Arial" pitchFamily="34" charset="0"/>
                <a:cs typeface="Arial" pitchFamily="34" charset="0"/>
                <a:sym typeface="Arial" pitchFamily="34" charset="0"/>
              </a:rPr>
              <a:t>Substitute:  A unit leader-assigned leadership project is allowed for Star and Life ranks.</a:t>
            </a:r>
          </a:p>
          <a:p>
            <a:pPr marL="568325" lvl="2" indent="-227013">
              <a:lnSpc>
                <a:spcPct val="95000"/>
              </a:lnSpc>
              <a:spcBef>
                <a:spcPct val="0"/>
              </a:spcBef>
              <a:spcAft>
                <a:spcPts val="0"/>
              </a:spcAft>
              <a:buSzPct val="61000"/>
            </a:pPr>
            <a:endParaRPr lang="en-US" dirty="0">
              <a:solidFill>
                <a:srgbClr val="000000"/>
              </a:solidFill>
              <a:latin typeface="Arial" pitchFamily="34" charset="0"/>
              <a:cs typeface="Arial" pitchFamily="34" charset="0"/>
              <a:sym typeface="Arial" pitchFamily="34" charset="0"/>
            </a:endParaRPr>
          </a:p>
          <a:p>
            <a:pPr marL="284163" indent="-284163">
              <a:lnSpc>
                <a:spcPct val="95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Multiple positions used for total time requirement is acceptable.</a:t>
            </a:r>
          </a:p>
          <a:p>
            <a:pPr marL="568325" lvl="2" indent="-227013">
              <a:lnSpc>
                <a:spcPct val="95000"/>
              </a:lnSpc>
              <a:spcBef>
                <a:spcPct val="0"/>
              </a:spcBef>
              <a:spcAft>
                <a:spcPts val="0"/>
              </a:spcAft>
              <a:buSzPct val="61000"/>
            </a:pPr>
            <a:r>
              <a:rPr lang="en-US" dirty="0">
                <a:solidFill>
                  <a:srgbClr val="000000"/>
                </a:solidFill>
                <a:latin typeface="Arial" pitchFamily="34" charset="0"/>
                <a:cs typeface="Arial" pitchFamily="34" charset="0"/>
                <a:sym typeface="Arial" pitchFamily="34" charset="0"/>
              </a:rPr>
              <a:t>Service needs not to be consecutive.</a:t>
            </a:r>
          </a:p>
          <a:p>
            <a:pPr marL="568325" lvl="2" indent="-227013">
              <a:lnSpc>
                <a:spcPct val="95000"/>
              </a:lnSpc>
              <a:spcBef>
                <a:spcPct val="0"/>
              </a:spcBef>
              <a:spcAft>
                <a:spcPts val="0"/>
              </a:spcAft>
              <a:buSzPct val="61000"/>
            </a:pPr>
            <a:endParaRPr lang="en-US" dirty="0">
              <a:solidFill>
                <a:srgbClr val="000000"/>
              </a:solidFill>
              <a:latin typeface="Arial" pitchFamily="34" charset="0"/>
              <a:cs typeface="Arial" pitchFamily="34" charset="0"/>
              <a:sym typeface="Arial" pitchFamily="34" charset="0"/>
            </a:endParaRPr>
          </a:p>
          <a:p>
            <a:pPr marL="284163" indent="-284163">
              <a:lnSpc>
                <a:spcPct val="95000"/>
              </a:lnSpc>
              <a:spcBef>
                <a:spcPct val="0"/>
              </a:spcBef>
              <a:spcAft>
                <a:spcPts val="0"/>
              </a:spcAft>
              <a:buSzPct val="61000"/>
            </a:pPr>
            <a:r>
              <a:rPr lang="en-US" sz="2400" dirty="0">
                <a:latin typeface="Arial" pitchFamily="34" charset="0"/>
                <a:cs typeface="Arial" pitchFamily="34" charset="0"/>
                <a:sym typeface="Arial" pitchFamily="34" charset="0"/>
              </a:rPr>
              <a:t>Unit expectations should be met</a:t>
            </a:r>
            <a:endParaRPr lang="en-US" sz="2400" dirty="0">
              <a:solidFill>
                <a:srgbClr val="000000"/>
              </a:solidFill>
              <a:latin typeface="Arial" pitchFamily="34" charset="0"/>
              <a:cs typeface="Arial" pitchFamily="34" charset="0"/>
              <a:sym typeface="Arial" pitchFamily="34" charset="0"/>
            </a:endParaRPr>
          </a:p>
          <a:p>
            <a:pPr marL="284163" indent="-284163">
              <a:lnSpc>
                <a:spcPct val="95000"/>
              </a:lnSpc>
              <a:spcBef>
                <a:spcPct val="0"/>
              </a:spcBef>
              <a:spcAft>
                <a:spcPts val="800"/>
              </a:spcAft>
              <a:buFont typeface="Arial" pitchFamily="34" charset="0"/>
              <a:buNone/>
            </a:pPr>
            <a:endParaRPr lang="en-US" sz="2800" dirty="0">
              <a:solidFill>
                <a:srgbClr val="000000"/>
              </a:solidFill>
              <a:cs typeface="ＭＳ Ｐゴシック" pitchFamily="34" charset="-128"/>
              <a:sym typeface="Calibri" pitchFamily="34" charset="0"/>
            </a:endParaRPr>
          </a:p>
          <a:p>
            <a:pPr marL="284163" indent="-284163">
              <a:lnSpc>
                <a:spcPct val="95000"/>
              </a:lnSpc>
              <a:spcBef>
                <a:spcPct val="0"/>
              </a:spcBef>
              <a:spcAft>
                <a:spcPts val="800"/>
              </a:spcAft>
              <a:buFont typeface="Arial" pitchFamily="34" charset="0"/>
              <a:buNone/>
            </a:pPr>
            <a:endParaRPr lang="en-US" sz="2800" dirty="0">
              <a:solidFill>
                <a:srgbClr val="000000"/>
              </a:solidFill>
              <a:cs typeface="ＭＳ Ｐゴシック" pitchFamily="34" charset="-128"/>
              <a:sym typeface="Calibri" pitchFamily="34" charset="0"/>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hape 379"/>
          <p:cNvSpPr>
            <a:spLocks noGrp="1"/>
          </p:cNvSpPr>
          <p:nvPr>
            <p:ph type="title"/>
          </p:nvPr>
        </p:nvSpPr>
        <p:spPr>
          <a:xfrm>
            <a:off x="457200" y="692150"/>
            <a:ext cx="8229600" cy="944563"/>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Positions of Responsibility </a:t>
            </a:r>
            <a:r>
              <a:rPr lang="en-US" sz="3200">
                <a:solidFill>
                  <a:srgbClr val="008000"/>
                </a:solidFill>
                <a:cs typeface="Calibri" pitchFamily="34" charset="0"/>
                <a:sym typeface="Calibri" pitchFamily="34" charset="0"/>
              </a:rPr>
              <a:t>4.2.3.4.3</a:t>
            </a:r>
          </a:p>
        </p:txBody>
      </p:sp>
      <p:sp>
        <p:nvSpPr>
          <p:cNvPr id="56323" name="Shape 380"/>
          <p:cNvSpPr>
            <a:spLocks noGrp="1"/>
          </p:cNvSpPr>
          <p:nvPr>
            <p:ph idx="1"/>
          </p:nvPr>
        </p:nvSpPr>
        <p:spPr>
          <a:xfrm>
            <a:off x="838200" y="2057400"/>
            <a:ext cx="7467600" cy="3987800"/>
          </a:xfrm>
        </p:spPr>
        <p:txBody>
          <a:bodyPr lIns="91425" tIns="45700" rIns="91425" bIns="45700"/>
          <a:lstStyle/>
          <a:p>
            <a:pPr marL="0" indent="0" algn="ctr">
              <a:spcBef>
                <a:spcPct val="0"/>
              </a:spcBef>
              <a:buSzPct val="25000"/>
              <a:buFont typeface="Arial" pitchFamily="34" charset="0"/>
              <a:buNone/>
            </a:pPr>
            <a:r>
              <a:rPr lang="en-US" sz="2800" dirty="0">
                <a:latin typeface="Arial" pitchFamily="34" charset="0"/>
                <a:cs typeface="Arial" pitchFamily="34" charset="0"/>
                <a:sym typeface="Arial" pitchFamily="34" charset="0"/>
              </a:rPr>
              <a:t>“When a Scout assumes a position of responsibility, something related to the </a:t>
            </a:r>
            <a:br>
              <a:rPr lang="en-US" sz="2800" dirty="0">
                <a:latin typeface="Arial" pitchFamily="34" charset="0"/>
                <a:cs typeface="Arial" pitchFamily="34" charset="0"/>
                <a:sym typeface="Arial" pitchFamily="34" charset="0"/>
              </a:rPr>
            </a:br>
            <a:r>
              <a:rPr lang="en-US" sz="2800" dirty="0">
                <a:latin typeface="Arial" pitchFamily="34" charset="0"/>
                <a:cs typeface="Arial" pitchFamily="34" charset="0"/>
                <a:sym typeface="Arial" pitchFamily="34" charset="0"/>
              </a:rPr>
              <a:t>desired results must happen.”</a:t>
            </a:r>
            <a:endParaRPr lang="en-US" sz="2800" dirty="0">
              <a:solidFill>
                <a:srgbClr val="000000"/>
              </a:solidFill>
              <a:latin typeface="Arial" pitchFamily="34" charset="0"/>
              <a:cs typeface="Arial" pitchFamily="34" charset="0"/>
              <a:sym typeface="Arial" pitchFamily="34" charset="0"/>
            </a:endParaRPr>
          </a:p>
          <a:p>
            <a:pPr marL="0" indent="0">
              <a:spcBef>
                <a:spcPct val="0"/>
              </a:spcBef>
              <a:buClr>
                <a:srgbClr val="000000"/>
              </a:buClr>
              <a:buSzPct val="25000"/>
              <a:buFont typeface="Arial" pitchFamily="34" charset="0"/>
              <a:buNone/>
            </a:pPr>
            <a:endParaRPr lang="en-US" sz="2800" dirty="0">
              <a:latin typeface="Arial" pitchFamily="34" charset="0"/>
              <a:cs typeface="Arial" pitchFamily="34" charset="0"/>
              <a:sym typeface="Arial" pitchFamily="34" charset="0"/>
            </a:endParaRPr>
          </a:p>
          <a:p>
            <a:pPr marL="450850" lvl="1" indent="3175">
              <a:spcBef>
                <a:spcPct val="0"/>
              </a:spcBef>
              <a:buSzPct val="25000"/>
              <a:buFont typeface="Arial" pitchFamily="34" charset="0"/>
              <a:buNone/>
            </a:pPr>
            <a:r>
              <a:rPr lang="en-US" dirty="0">
                <a:solidFill>
                  <a:srgbClr val="000000"/>
                </a:solidFill>
                <a:latin typeface="Arial" pitchFamily="34" charset="0"/>
                <a:cs typeface="Arial" pitchFamily="34" charset="0"/>
                <a:sym typeface="Arial" pitchFamily="34" charset="0"/>
              </a:rPr>
              <a:t>Where there are unit expectations…</a:t>
            </a:r>
          </a:p>
          <a:p>
            <a:pPr marL="450850" lvl="1" indent="3175">
              <a:spcBef>
                <a:spcPct val="0"/>
              </a:spcBef>
              <a:buSzPct val="25000"/>
              <a:buFont typeface="Arial" pitchFamily="34" charset="0"/>
              <a:buNone/>
            </a:pPr>
            <a:r>
              <a:rPr lang="en-US" dirty="0">
                <a:solidFill>
                  <a:srgbClr val="000000"/>
                </a:solidFill>
                <a:latin typeface="Arial" pitchFamily="34" charset="0"/>
                <a:cs typeface="Arial" pitchFamily="34" charset="0"/>
                <a:sym typeface="Arial" pitchFamily="34" charset="0"/>
              </a:rPr>
              <a:t>the Scout satisfies the requirement if – </a:t>
            </a:r>
            <a:br>
              <a:rPr lang="en-US" dirty="0">
                <a:solidFill>
                  <a:srgbClr val="000000"/>
                </a:solidFill>
                <a:latin typeface="Arial" pitchFamily="34" charset="0"/>
                <a:cs typeface="Arial" pitchFamily="34" charset="0"/>
                <a:sym typeface="Arial" pitchFamily="34" charset="0"/>
              </a:rPr>
            </a:br>
            <a:r>
              <a:rPr lang="en-US" dirty="0">
                <a:solidFill>
                  <a:srgbClr val="000000"/>
                </a:solidFill>
                <a:latin typeface="Arial" pitchFamily="34" charset="0"/>
                <a:cs typeface="Arial" pitchFamily="34" charset="0"/>
                <a:sym typeface="Arial" pitchFamily="34" charset="0"/>
              </a:rPr>
              <a:t>within reason, and based on their skill set – </a:t>
            </a:r>
            <a:br>
              <a:rPr lang="en-US" dirty="0">
                <a:solidFill>
                  <a:srgbClr val="000000"/>
                </a:solidFill>
                <a:latin typeface="Arial" pitchFamily="34" charset="0"/>
                <a:cs typeface="Arial" pitchFamily="34" charset="0"/>
                <a:sym typeface="Arial" pitchFamily="34" charset="0"/>
              </a:rPr>
            </a:br>
            <a:r>
              <a:rPr lang="en-US" dirty="0">
                <a:solidFill>
                  <a:srgbClr val="000000"/>
                </a:solidFill>
                <a:latin typeface="Arial" pitchFamily="34" charset="0"/>
                <a:cs typeface="Arial" pitchFamily="34" charset="0"/>
                <a:sym typeface="Arial" pitchFamily="34" charset="0"/>
              </a:rPr>
              <a:t>they meet those expectations</a:t>
            </a:r>
            <a:r>
              <a:rPr lang="en-US" sz="2400" dirty="0">
                <a:solidFill>
                  <a:srgbClr val="000000"/>
                </a:solidFill>
                <a:latin typeface="Arial" pitchFamily="34" charset="0"/>
                <a:cs typeface="Arial" pitchFamily="34" charset="0"/>
                <a:sym typeface="Arial" pitchFamily="34" charset="0"/>
              </a:rPr>
              <a:t>.</a:t>
            </a:r>
          </a:p>
          <a:p>
            <a:pPr marL="0" lvl="2" indent="1371600">
              <a:spcBef>
                <a:spcPct val="0"/>
              </a:spcBef>
              <a:buClr>
                <a:srgbClr val="000000"/>
              </a:buClr>
              <a:buSzPct val="25000"/>
              <a:buFont typeface="Arial" pitchFamily="34" charset="0"/>
              <a:buNone/>
            </a:pPr>
            <a:r>
              <a:rPr lang="en-US" sz="2800" dirty="0">
                <a:solidFill>
                  <a:srgbClr val="000000"/>
                </a:solidFill>
                <a:latin typeface="Arial" pitchFamily="34" charset="0"/>
                <a:cs typeface="Arial" pitchFamily="34" charset="0"/>
                <a:sym typeface="Arial" pitchFamily="34" charset="0"/>
              </a:rPr>
              <a:t> </a:t>
            </a:r>
          </a:p>
          <a:p>
            <a:pPr marL="0" indent="0">
              <a:spcBef>
                <a:spcPct val="0"/>
              </a:spcBef>
              <a:buFont typeface="Arial" pitchFamily="34" charset="0"/>
              <a:buNone/>
            </a:pPr>
            <a:endParaRPr lang="en-US" sz="2800" dirty="0">
              <a:solidFill>
                <a:srgbClr val="000000"/>
              </a:solidFill>
              <a:cs typeface="ＭＳ Ｐゴシック" pitchFamily="34" charset="-128"/>
              <a:sym typeface="Calibri" pitchFamily="34" charset="0"/>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hape 386"/>
          <p:cNvSpPr>
            <a:spLocks noGrp="1"/>
          </p:cNvSpPr>
          <p:nvPr>
            <p:ph type="body" idx="1"/>
          </p:nvPr>
        </p:nvSpPr>
        <p:spPr>
          <a:xfrm>
            <a:off x="528638" y="1700213"/>
            <a:ext cx="8382000" cy="4525962"/>
          </a:xfrm>
        </p:spPr>
        <p:txBody>
          <a:bodyPr tIns="45700" bIns="45700"/>
          <a:lstStyle/>
          <a:p>
            <a:pPr indent="0">
              <a:lnSpc>
                <a:spcPct val="95000"/>
              </a:lnSpc>
              <a:spcBef>
                <a:spcPts val="800"/>
              </a:spcBef>
              <a:buClr>
                <a:srgbClr val="000000"/>
              </a:buClr>
              <a:buSzPct val="25000"/>
              <a:buFont typeface="Arial" pitchFamily="34" charset="0"/>
              <a:buNone/>
            </a:pPr>
            <a:r>
              <a:rPr lang="en-US" sz="2400" dirty="0">
                <a:solidFill>
                  <a:srgbClr val="000000"/>
                </a:solidFill>
                <a:latin typeface="Arial" pitchFamily="34" charset="0"/>
                <a:ea typeface="ＭＳ Ｐゴシック" pitchFamily="34" charset="-128"/>
                <a:cs typeface="Arial" pitchFamily="34" charset="0"/>
                <a:sym typeface="Arial" pitchFamily="34" charset="0"/>
              </a:rPr>
              <a:t>Where there are no unit expectations… </a:t>
            </a:r>
          </a:p>
          <a:p>
            <a:pPr indent="0">
              <a:lnSpc>
                <a:spcPct val="95000"/>
              </a:lnSpc>
              <a:spcBef>
                <a:spcPts val="200"/>
              </a:spcBef>
              <a:buClr>
                <a:srgbClr val="000000"/>
              </a:buClr>
              <a:buSzPct val="25000"/>
              <a:buFont typeface="Arial" pitchFamily="34" charset="0"/>
              <a:buNone/>
            </a:pPr>
            <a:r>
              <a:rPr lang="en-US" sz="2400" dirty="0">
                <a:solidFill>
                  <a:srgbClr val="000000"/>
                </a:solidFill>
                <a:latin typeface="Arial" pitchFamily="34" charset="0"/>
                <a:ea typeface="ＭＳ Ｐゴシック" pitchFamily="34" charset="-128"/>
                <a:cs typeface="Arial" pitchFamily="34" charset="0"/>
                <a:sym typeface="Arial" pitchFamily="34" charset="0"/>
              </a:rPr>
              <a:t>the Scout satisfies requirement if:</a:t>
            </a:r>
          </a:p>
          <a:p>
            <a:pPr marL="457200" indent="-457200">
              <a:spcBef>
                <a:spcPts val="800"/>
              </a:spcBef>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The unit leader and the Scout work out the responsibilities the Scout is to fulfill.</a:t>
            </a:r>
          </a:p>
          <a:p>
            <a:pPr marL="685800" lvl="2">
              <a:spcBef>
                <a:spcPts val="800"/>
              </a:spcBef>
              <a:buClr>
                <a:srgbClr val="000000"/>
              </a:buClr>
              <a:buSzPct val="61000"/>
            </a:pPr>
            <a:r>
              <a:rPr lang="en-US" sz="2400" dirty="0">
                <a:solidFill>
                  <a:srgbClr val="000000"/>
                </a:solidFill>
                <a:latin typeface="Arial" pitchFamily="34" charset="0"/>
                <a:ea typeface="ＭＳ Ｐゴシック" pitchFamily="34" charset="-128"/>
                <a:cs typeface="Arial" pitchFamily="34" charset="0"/>
                <a:sym typeface="Arial" pitchFamily="34" charset="0"/>
              </a:rPr>
              <a:t>Must maintain position’s purpose/difficulty.</a:t>
            </a:r>
          </a:p>
          <a:p>
            <a:pPr marL="685800" lvl="2">
              <a:spcBef>
                <a:spcPts val="800"/>
              </a:spcBef>
              <a:buClr>
                <a:srgbClr val="000000"/>
              </a:buClr>
              <a:buSzPct val="61000"/>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457200" indent="-457200">
              <a:spcBef>
                <a:spcPts val="800"/>
              </a:spcBef>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OR if the Scout determines what should be done:</a:t>
            </a:r>
          </a:p>
          <a:p>
            <a:pPr marL="685800" lvl="2">
              <a:spcBef>
                <a:spcPts val="800"/>
              </a:spcBef>
              <a:buClr>
                <a:srgbClr val="000000"/>
              </a:buClr>
              <a:buSzPct val="61000"/>
            </a:pPr>
            <a:r>
              <a:rPr lang="en-US" sz="2400" dirty="0">
                <a:solidFill>
                  <a:srgbClr val="000000"/>
                </a:solidFill>
                <a:latin typeface="Arial" pitchFamily="34" charset="0"/>
                <a:ea typeface="ＭＳ Ｐゴシック" pitchFamily="34" charset="-128"/>
                <a:cs typeface="Arial" pitchFamily="34" charset="0"/>
                <a:sym typeface="Arial" pitchFamily="34" charset="0"/>
              </a:rPr>
              <a:t>Must make reasonable effort.</a:t>
            </a:r>
          </a:p>
          <a:p>
            <a:pPr marL="685800" lvl="2">
              <a:spcBef>
                <a:spcPts val="800"/>
              </a:spcBef>
              <a:buClr>
                <a:srgbClr val="000000"/>
              </a:buClr>
              <a:buSzPct val="61000"/>
            </a:pPr>
            <a:r>
              <a:rPr lang="en-US" sz="2400" dirty="0">
                <a:solidFill>
                  <a:srgbClr val="000000"/>
                </a:solidFill>
                <a:latin typeface="Arial" pitchFamily="34" charset="0"/>
                <a:ea typeface="ＭＳ Ｐゴシック" pitchFamily="34" charset="-128"/>
                <a:cs typeface="Arial" pitchFamily="34" charset="0"/>
                <a:sym typeface="Arial" pitchFamily="34" charset="0"/>
              </a:rPr>
              <a:t>Must not be held to unestablished expectations.</a:t>
            </a:r>
          </a:p>
        </p:txBody>
      </p:sp>
      <p:sp>
        <p:nvSpPr>
          <p:cNvPr id="58371" name="Shape 387"/>
          <p:cNvSpPr>
            <a:spLocks noGrp="1"/>
          </p:cNvSpPr>
          <p:nvPr>
            <p:ph type="title"/>
          </p:nvPr>
        </p:nvSpPr>
        <p:spPr>
          <a:xfrm>
            <a:off x="457200" y="692150"/>
            <a:ext cx="8229600" cy="944563"/>
          </a:xfrm>
        </p:spPr>
        <p:txBody>
          <a:bodyPr tIns="45700" bIns="45700"/>
          <a:lstStyle/>
          <a:p>
            <a:pPr>
              <a:spcBef>
                <a:spcPct val="0"/>
              </a:spcBef>
              <a:spcAft>
                <a:spcPct val="0"/>
              </a:spcAft>
              <a:buClr>
                <a:srgbClr val="000000"/>
              </a:buClr>
              <a:buSzPct val="25000"/>
              <a:buFont typeface="Calibri" pitchFamily="34" charset="0"/>
              <a:buNone/>
            </a:pPr>
            <a:r>
              <a:rPr lang="en-US" sz="4000">
                <a:solidFill>
                  <a:srgbClr val="000000"/>
                </a:solidFill>
                <a:latin typeface="Calibri" pitchFamily="34" charset="0"/>
                <a:ea typeface="ＭＳ Ｐゴシック" pitchFamily="34" charset="-128"/>
                <a:cs typeface="Calibri" pitchFamily="34" charset="0"/>
                <a:sym typeface="Calibri" pitchFamily="34" charset="0"/>
              </a:rPr>
              <a:t>Positions of Responsibility </a:t>
            </a:r>
            <a:r>
              <a:rPr lang="en-US" sz="3200">
                <a:solidFill>
                  <a:srgbClr val="008000"/>
                </a:solidFill>
                <a:latin typeface="Calibri" pitchFamily="34" charset="0"/>
                <a:ea typeface="ＭＳ Ｐゴシック" pitchFamily="34" charset="-128"/>
                <a:cs typeface="Calibri" pitchFamily="34" charset="0"/>
                <a:sym typeface="Calibri" pitchFamily="34" charset="0"/>
              </a:rPr>
              <a:t>4.2.3.4.4</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hape 393"/>
          <p:cNvSpPr>
            <a:spLocks noGrp="1"/>
          </p:cNvSpPr>
          <p:nvPr>
            <p:ph type="body" idx="1"/>
          </p:nvPr>
        </p:nvSpPr>
        <p:spPr>
          <a:xfrm>
            <a:off x="685800" y="1636713"/>
            <a:ext cx="7391400" cy="4560887"/>
          </a:xfrm>
        </p:spPr>
        <p:txBody>
          <a:bodyPr tIns="45700" bIns="45700"/>
          <a:lstStyle/>
          <a:p>
            <a:pPr marL="284163" indent="-284163">
              <a:spcBef>
                <a:spcPct val="0"/>
              </a:spcBef>
              <a:spcAft>
                <a:spcPts val="800"/>
              </a:spcAft>
              <a:buClr>
                <a:srgbClr val="000000"/>
              </a:buClr>
              <a:buSzPct val="25000"/>
              <a:buFont typeface="Arial" pitchFamily="34" charset="0"/>
              <a:buNone/>
            </a:pPr>
            <a:r>
              <a:rPr lang="en-US" sz="2800" dirty="0">
                <a:solidFill>
                  <a:srgbClr val="000000"/>
                </a:solidFill>
                <a:latin typeface="Arial" pitchFamily="34" charset="0"/>
                <a:ea typeface="ＭＳ Ｐゴシック" pitchFamily="34" charset="-128"/>
                <a:cs typeface="Arial" pitchFamily="34" charset="0"/>
                <a:sym typeface="Arial" pitchFamily="34" charset="0"/>
              </a:rPr>
              <a:t>If responsibilities are not met:</a:t>
            </a:r>
          </a:p>
          <a:p>
            <a:pPr marL="284163" lvl="1"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Communicate early to the Scout.</a:t>
            </a:r>
          </a:p>
          <a:p>
            <a:pPr marL="284163" lvl="1"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Seek constructive results.</a:t>
            </a:r>
          </a:p>
          <a:p>
            <a:pPr marL="284163" lvl="1"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Encourage Scout to succeed.</a:t>
            </a:r>
          </a:p>
          <a:p>
            <a:pPr marL="284163" lvl="1"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Address situation(s) promptly.</a:t>
            </a:r>
          </a:p>
          <a:p>
            <a:pPr marL="284163" lvl="1"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Remove the Scout if performance does not improve.</a:t>
            </a:r>
          </a:p>
          <a:p>
            <a:pPr marL="284163" lvl="1"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Time already served must be counted.</a:t>
            </a:r>
          </a:p>
          <a:p>
            <a:pPr marL="284163" indent="-284163">
              <a:spcBef>
                <a:spcPct val="0"/>
              </a:spcBef>
              <a:buFont typeface="Arial" pitchFamily="34" charset="0"/>
              <a:buNone/>
            </a:pPr>
            <a:endParaRPr lang="en-US" dirty="0">
              <a:solidFill>
                <a:srgbClr val="000000"/>
              </a:solidFill>
              <a:latin typeface="Calibri" pitchFamily="34" charset="0"/>
              <a:ea typeface="ＭＳ Ｐゴシック" pitchFamily="34" charset="-128"/>
              <a:cs typeface="Calibri" pitchFamily="34" charset="0"/>
              <a:sym typeface="Calibri" pitchFamily="34" charset="0"/>
            </a:endParaRPr>
          </a:p>
        </p:txBody>
      </p:sp>
      <p:sp>
        <p:nvSpPr>
          <p:cNvPr id="60419" name="Shape 394"/>
          <p:cNvSpPr>
            <a:spLocks noGrp="1"/>
          </p:cNvSpPr>
          <p:nvPr>
            <p:ph type="title"/>
          </p:nvPr>
        </p:nvSpPr>
        <p:spPr>
          <a:xfrm>
            <a:off x="457200" y="692150"/>
            <a:ext cx="8229600" cy="944563"/>
          </a:xfrm>
        </p:spPr>
        <p:txBody>
          <a:bodyPr tIns="45700" bIns="45700"/>
          <a:lstStyle/>
          <a:p>
            <a:pPr>
              <a:spcBef>
                <a:spcPct val="0"/>
              </a:spcBef>
              <a:spcAft>
                <a:spcPct val="0"/>
              </a:spcAft>
              <a:buClr>
                <a:srgbClr val="000000"/>
              </a:buClr>
              <a:buSzPct val="25000"/>
              <a:buFont typeface="Calibri" pitchFamily="34" charset="0"/>
              <a:buNone/>
            </a:pPr>
            <a:r>
              <a:rPr lang="en-US" sz="4000">
                <a:solidFill>
                  <a:srgbClr val="000000"/>
                </a:solidFill>
                <a:latin typeface="Calibri" pitchFamily="34" charset="0"/>
                <a:ea typeface="ＭＳ Ｐゴシック" pitchFamily="34" charset="-128"/>
                <a:cs typeface="Calibri" pitchFamily="34" charset="0"/>
                <a:sym typeface="Calibri" pitchFamily="34" charset="0"/>
              </a:rPr>
              <a:t>Positions of Responsibility </a:t>
            </a:r>
            <a:r>
              <a:rPr lang="en-US" sz="3200">
                <a:solidFill>
                  <a:srgbClr val="008000"/>
                </a:solidFill>
                <a:latin typeface="Calibri" pitchFamily="34" charset="0"/>
                <a:ea typeface="ＭＳ Ｐゴシック" pitchFamily="34" charset="-128"/>
                <a:cs typeface="Calibri" pitchFamily="34" charset="0"/>
                <a:sym typeface="Calibri" pitchFamily="34" charset="0"/>
              </a:rPr>
              <a:t>4.2.3.4.5</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hape 400"/>
          <p:cNvSpPr>
            <a:spLocks noGrp="1"/>
          </p:cNvSpPr>
          <p:nvPr>
            <p:ph type="body" idx="1"/>
          </p:nvPr>
        </p:nvSpPr>
        <p:spPr>
          <a:xfrm>
            <a:off x="304800" y="1981200"/>
            <a:ext cx="7239000" cy="4267200"/>
          </a:xfrm>
        </p:spPr>
        <p:txBody>
          <a:bodyPr tIns="45700" bIns="45700"/>
          <a:lstStyle/>
          <a:p>
            <a:pPr indent="0">
              <a:spcBef>
                <a:spcPct val="0"/>
              </a:spcBef>
              <a:buFont typeface="Arial" pitchFamily="34" charset="0"/>
              <a:buNone/>
            </a:pPr>
            <a:endParaRPr lang="en-US">
              <a:solidFill>
                <a:srgbClr val="000000"/>
              </a:solidFill>
              <a:latin typeface="Calibri" pitchFamily="34" charset="0"/>
              <a:ea typeface="ＭＳ Ｐゴシック" pitchFamily="34" charset="-128"/>
              <a:cs typeface="Calibri" pitchFamily="34" charset="0"/>
              <a:sym typeface="Calibri" pitchFamily="34" charset="0"/>
            </a:endParaRPr>
          </a:p>
          <a:p>
            <a:pPr indent="0">
              <a:spcBef>
                <a:spcPct val="0"/>
              </a:spcBef>
              <a:buFont typeface="Arial" pitchFamily="34" charset="0"/>
              <a:buNone/>
            </a:pPr>
            <a:endParaRPr lang="en-US">
              <a:solidFill>
                <a:srgbClr val="000000"/>
              </a:solidFill>
              <a:latin typeface="Calibri" pitchFamily="34" charset="0"/>
              <a:ea typeface="ＭＳ Ｐゴシック" pitchFamily="34" charset="-128"/>
              <a:cs typeface="Calibri" pitchFamily="34" charset="0"/>
              <a:sym typeface="Calibri" pitchFamily="34" charset="0"/>
            </a:endParaRPr>
          </a:p>
          <a:p>
            <a:pPr indent="0">
              <a:spcBef>
                <a:spcPct val="0"/>
              </a:spcBef>
              <a:buFont typeface="Arial" pitchFamily="34" charset="0"/>
              <a:buNone/>
            </a:pPr>
            <a:endParaRPr lang="en-US">
              <a:solidFill>
                <a:srgbClr val="000000"/>
              </a:solidFill>
              <a:latin typeface="Calibri" pitchFamily="34" charset="0"/>
              <a:ea typeface="ＭＳ Ｐゴシック" pitchFamily="34" charset="-128"/>
              <a:cs typeface="Calibri" pitchFamily="34" charset="0"/>
              <a:sym typeface="Calibri" pitchFamily="34" charset="0"/>
            </a:endParaRPr>
          </a:p>
        </p:txBody>
      </p:sp>
      <p:sp>
        <p:nvSpPr>
          <p:cNvPr id="62467" name="Shape 405"/>
          <p:cNvSpPr>
            <a:spLocks noGrp="1"/>
          </p:cNvSpPr>
          <p:nvPr>
            <p:ph type="title"/>
          </p:nvPr>
        </p:nvSpPr>
        <p:spPr>
          <a:xfrm>
            <a:off x="457200" y="692150"/>
            <a:ext cx="8229600" cy="944563"/>
          </a:xfrm>
        </p:spPr>
        <p:txBody>
          <a:bodyPr tIns="45700" bIns="45700"/>
          <a:lstStyle/>
          <a:p>
            <a:pPr>
              <a:spcBef>
                <a:spcPct val="0"/>
              </a:spcBef>
              <a:spcAft>
                <a:spcPct val="0"/>
              </a:spcAft>
              <a:buClr>
                <a:srgbClr val="000000"/>
              </a:buClr>
              <a:buSzPct val="25000"/>
              <a:buFont typeface="Calibri" pitchFamily="34" charset="0"/>
              <a:buNone/>
            </a:pPr>
            <a:r>
              <a:rPr lang="en-US" sz="4000">
                <a:solidFill>
                  <a:srgbClr val="000000"/>
                </a:solidFill>
                <a:latin typeface="Calibri" pitchFamily="34" charset="0"/>
                <a:ea typeface="ＭＳ Ｐゴシック" pitchFamily="34" charset="-128"/>
                <a:cs typeface="Calibri" pitchFamily="34" charset="0"/>
                <a:sym typeface="Calibri" pitchFamily="34" charset="0"/>
              </a:rPr>
              <a:t>Positions of Responsibility </a:t>
            </a:r>
            <a:r>
              <a:rPr lang="en-US" sz="3200">
                <a:solidFill>
                  <a:srgbClr val="008000"/>
                </a:solidFill>
                <a:latin typeface="Calibri" pitchFamily="34" charset="0"/>
                <a:ea typeface="ＭＳ Ｐゴシック" pitchFamily="34" charset="-128"/>
                <a:cs typeface="Calibri" pitchFamily="34" charset="0"/>
                <a:sym typeface="Calibri" pitchFamily="34" charset="0"/>
              </a:rPr>
              <a:t>4.2.3.4.5</a:t>
            </a:r>
          </a:p>
        </p:txBody>
      </p:sp>
      <p:pic>
        <p:nvPicPr>
          <p:cNvPr id="62468" name="Shape 402"/>
          <p:cNvPicPr preferRelativeResize="0">
            <a:picLocks noChangeAspect="1" noChangeArrowheads="1"/>
          </p:cNvPicPr>
          <p:nvPr/>
        </p:nvPicPr>
        <p:blipFill>
          <a:blip r:embed="rId3"/>
          <a:srcRect/>
          <a:stretch>
            <a:fillRect/>
          </a:stretch>
        </p:blipFill>
        <p:spPr bwMode="auto">
          <a:xfrm rot="-120000">
            <a:off x="7373938" y="3209925"/>
            <a:ext cx="1222375" cy="1219200"/>
          </a:xfrm>
          <a:prstGeom prst="rect">
            <a:avLst/>
          </a:prstGeom>
          <a:noFill/>
          <a:ln w="9525">
            <a:noFill/>
            <a:miter lim="800000"/>
            <a:headEnd/>
            <a:tailEnd/>
          </a:ln>
        </p:spPr>
      </p:pic>
      <p:pic>
        <p:nvPicPr>
          <p:cNvPr id="62469" name="Shape 403"/>
          <p:cNvPicPr preferRelativeResize="0">
            <a:picLocks noChangeAspect="1" noChangeArrowheads="1"/>
          </p:cNvPicPr>
          <p:nvPr/>
        </p:nvPicPr>
        <p:blipFill>
          <a:blip r:embed="rId4"/>
          <a:srcRect/>
          <a:stretch>
            <a:fillRect/>
          </a:stretch>
        </p:blipFill>
        <p:spPr bwMode="auto">
          <a:xfrm>
            <a:off x="7281863" y="1752600"/>
            <a:ext cx="1406525" cy="1360488"/>
          </a:xfrm>
          <a:prstGeom prst="rect">
            <a:avLst/>
          </a:prstGeom>
          <a:noFill/>
          <a:ln w="9525">
            <a:noFill/>
            <a:miter lim="800000"/>
            <a:headEnd/>
            <a:tailEnd/>
          </a:ln>
        </p:spPr>
      </p:pic>
      <p:pic>
        <p:nvPicPr>
          <p:cNvPr id="62470" name="Shape 404"/>
          <p:cNvPicPr preferRelativeResize="0">
            <a:picLocks noChangeAspect="1" noChangeArrowheads="1"/>
          </p:cNvPicPr>
          <p:nvPr/>
        </p:nvPicPr>
        <p:blipFill>
          <a:blip r:embed="rId5"/>
          <a:srcRect/>
          <a:stretch>
            <a:fillRect/>
          </a:stretch>
        </p:blipFill>
        <p:spPr bwMode="auto">
          <a:xfrm rot="-60000">
            <a:off x="7327900" y="4572000"/>
            <a:ext cx="1314450" cy="1314450"/>
          </a:xfrm>
          <a:prstGeom prst="rect">
            <a:avLst/>
          </a:prstGeom>
          <a:noFill/>
          <a:ln w="9525">
            <a:noFill/>
            <a:miter lim="800000"/>
            <a:headEnd/>
            <a:tailEnd/>
          </a:ln>
        </p:spPr>
      </p:pic>
      <p:sp>
        <p:nvSpPr>
          <p:cNvPr id="62471" name="Shape 401"/>
          <p:cNvSpPr txBox="1">
            <a:spLocks noChangeArrowheads="1"/>
          </p:cNvSpPr>
          <p:nvPr/>
        </p:nvSpPr>
        <p:spPr bwMode="auto">
          <a:xfrm>
            <a:off x="533400" y="1844675"/>
            <a:ext cx="6748463" cy="4267200"/>
          </a:xfrm>
          <a:prstGeom prst="rect">
            <a:avLst/>
          </a:prstGeom>
          <a:noFill/>
          <a:ln w="9525">
            <a:noFill/>
            <a:miter lim="800000"/>
            <a:headEnd/>
            <a:tailEnd/>
          </a:ln>
        </p:spPr>
        <p:txBody>
          <a:bodyPr lIns="91425" tIns="45700" rIns="91425" bIns="45700"/>
          <a:lstStyle/>
          <a:p>
            <a:pPr marL="22225" indent="-9525">
              <a:spcBef>
                <a:spcPts val="800"/>
              </a:spcBef>
              <a:spcAft>
                <a:spcPts val="600"/>
              </a:spcAft>
              <a:buClr>
                <a:srgbClr val="000000"/>
              </a:buClr>
              <a:buSzPct val="25000"/>
              <a:buFont typeface="Arial" pitchFamily="34" charset="0"/>
              <a:buNone/>
            </a:pPr>
            <a:r>
              <a:rPr lang="en-US" sz="2400" dirty="0"/>
              <a:t>If Scout disagrees:</a:t>
            </a:r>
          </a:p>
          <a:p>
            <a:pPr marL="396875" lvl="2" indent="-223838">
              <a:spcBef>
                <a:spcPts val="800"/>
              </a:spcBef>
              <a:spcAft>
                <a:spcPts val="600"/>
              </a:spcAft>
              <a:buClr>
                <a:srgbClr val="000000"/>
              </a:buClr>
              <a:buSzPct val="61000"/>
              <a:buFont typeface="Arial" pitchFamily="34" charset="0"/>
              <a:buChar char="●"/>
            </a:pPr>
            <a:r>
              <a:rPr lang="en-US" sz="2400" dirty="0"/>
              <a:t>Consider:  Are the expectations unreasonable or not clearly conveyed to the youth?</a:t>
            </a:r>
          </a:p>
          <a:p>
            <a:pPr marL="396875" lvl="2" indent="-223838">
              <a:spcBef>
                <a:spcPts val="800"/>
              </a:spcBef>
              <a:spcAft>
                <a:spcPts val="600"/>
              </a:spcAft>
              <a:buClr>
                <a:srgbClr val="000000"/>
              </a:buClr>
              <a:buSzPct val="61000"/>
              <a:buFont typeface="Arial" pitchFamily="34" charset="0"/>
              <a:buChar char="●"/>
            </a:pPr>
            <a:r>
              <a:rPr lang="en-US" sz="2400" dirty="0"/>
              <a:t>Discuss with leaders, and parents.</a:t>
            </a:r>
          </a:p>
          <a:p>
            <a:pPr marL="396875" lvl="2" indent="-223838">
              <a:spcBef>
                <a:spcPts val="800"/>
              </a:spcBef>
              <a:spcAft>
                <a:spcPts val="600"/>
              </a:spcAft>
              <a:buClr>
                <a:srgbClr val="000000"/>
              </a:buClr>
              <a:buSzPct val="61000"/>
              <a:buFont typeface="Arial" pitchFamily="34" charset="0"/>
              <a:buChar char="●"/>
            </a:pPr>
            <a:r>
              <a:rPr lang="en-US" sz="2400" dirty="0"/>
              <a:t>Scouts must be granted a board of review if they believe they have satisfied the requirements.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hape 411"/>
          <p:cNvSpPr>
            <a:spLocks noGrp="1"/>
          </p:cNvSpPr>
          <p:nvPr>
            <p:ph type="title"/>
          </p:nvPr>
        </p:nvSpPr>
        <p:spPr>
          <a:xfrm>
            <a:off x="457200" y="440872"/>
            <a:ext cx="8229600" cy="979714"/>
          </a:xfrm>
        </p:spPr>
        <p:txBody>
          <a:bodyPr lIns="91425" tIns="45700" rIns="91425" bIns="45700"/>
          <a:lstStyle/>
          <a:p>
            <a:pPr>
              <a:buClr>
                <a:srgbClr val="000000"/>
              </a:buClr>
              <a:buSzPct val="25000"/>
              <a:buFont typeface="Calibri" pitchFamily="34" charset="0"/>
              <a:buNone/>
            </a:pPr>
            <a:r>
              <a:rPr lang="en-US" sz="3700" dirty="0">
                <a:solidFill>
                  <a:srgbClr val="000000"/>
                </a:solidFill>
                <a:cs typeface="Calibri" pitchFamily="34" charset="0"/>
                <a:sym typeface="Calibri" pitchFamily="34" charset="0"/>
              </a:rPr>
              <a:t>Single Activity for Multiple Requirements </a:t>
            </a:r>
            <a:r>
              <a:rPr lang="en-US" sz="3200" dirty="0">
                <a:solidFill>
                  <a:srgbClr val="008000"/>
                </a:solidFill>
                <a:cs typeface="Calibri" pitchFamily="34" charset="0"/>
                <a:sym typeface="Calibri" pitchFamily="34" charset="0"/>
              </a:rPr>
              <a:t>4.2.3.6</a:t>
            </a:r>
          </a:p>
        </p:txBody>
      </p:sp>
      <p:sp>
        <p:nvSpPr>
          <p:cNvPr id="64515" name="Shape 412"/>
          <p:cNvSpPr>
            <a:spLocks noGrp="1"/>
          </p:cNvSpPr>
          <p:nvPr>
            <p:ph idx="1"/>
          </p:nvPr>
        </p:nvSpPr>
        <p:spPr>
          <a:xfrm>
            <a:off x="477838" y="1420586"/>
            <a:ext cx="8331200" cy="4948464"/>
          </a:xfrm>
        </p:spPr>
        <p:txBody>
          <a:bodyPr lIns="91425" tIns="45700" rIns="91425" bIns="45700"/>
          <a:lstStyle/>
          <a:p>
            <a:pPr marL="0" indent="0">
              <a:spcBef>
                <a:spcPct val="0"/>
              </a:spcBef>
              <a:spcAft>
                <a:spcPts val="600"/>
              </a:spcAft>
              <a:buClr>
                <a:srgbClr val="000000"/>
              </a:buClr>
              <a:buSzPct val="61000"/>
              <a:buFont typeface="Arial" pitchFamily="34" charset="0"/>
              <a:buNone/>
            </a:pPr>
            <a:r>
              <a:rPr lang="en-US" sz="2400" dirty="0">
                <a:solidFill>
                  <a:srgbClr val="000000"/>
                </a:solidFill>
                <a:latin typeface="Arial" pitchFamily="34" charset="0"/>
                <a:cs typeface="Arial" pitchFamily="34" charset="0"/>
                <a:sym typeface="Arial" pitchFamily="34" charset="0"/>
              </a:rPr>
              <a:t>Single activity fulfilling more than one requirement:</a:t>
            </a:r>
          </a:p>
          <a:p>
            <a:pPr marL="517525" lvl="2" indent="-284163">
              <a:spcBef>
                <a:spcPct val="0"/>
              </a:spcBef>
              <a:spcAft>
                <a:spcPts val="600"/>
              </a:spcAft>
              <a:buClr>
                <a:srgbClr val="000000"/>
              </a:buClr>
              <a:buSzPct val="61000"/>
              <a:buFont typeface="Arial" pitchFamily="34" charset="0"/>
              <a:buChar char="●"/>
            </a:pPr>
            <a:r>
              <a:rPr lang="en-US" dirty="0">
                <a:solidFill>
                  <a:srgbClr val="000000"/>
                </a:solidFill>
                <a:latin typeface="Arial" pitchFamily="34" charset="0"/>
                <a:cs typeface="Arial" pitchFamily="34" charset="0"/>
                <a:sym typeface="Arial" pitchFamily="34" charset="0"/>
              </a:rPr>
              <a:t>Two requirements match exactly, and the same basic intent exists.</a:t>
            </a:r>
          </a:p>
          <a:p>
            <a:pPr marL="517525" lvl="2" indent="-284163">
              <a:spcBef>
                <a:spcPct val="0"/>
              </a:spcBef>
              <a:spcAft>
                <a:spcPts val="600"/>
              </a:spcAft>
              <a:buClr>
                <a:srgbClr val="000000"/>
              </a:buClr>
              <a:buSzPct val="61000"/>
              <a:buFont typeface="Arial" pitchFamily="34" charset="0"/>
              <a:buChar char="●"/>
            </a:pPr>
            <a:endParaRPr lang="en-US" dirty="0">
              <a:solidFill>
                <a:srgbClr val="000000"/>
              </a:solidFill>
              <a:latin typeface="Arial" pitchFamily="34" charset="0"/>
              <a:cs typeface="Arial" pitchFamily="34" charset="0"/>
              <a:sym typeface="Arial" pitchFamily="34" charset="0"/>
            </a:endParaRPr>
          </a:p>
          <a:p>
            <a:pPr marL="517525" lvl="2" indent="-284163">
              <a:spcBef>
                <a:spcPct val="0"/>
              </a:spcBef>
              <a:spcAft>
                <a:spcPts val="600"/>
              </a:spcAft>
              <a:buClr>
                <a:srgbClr val="000000"/>
              </a:buClr>
              <a:buSzPct val="61000"/>
              <a:buFont typeface="Arial" pitchFamily="34" charset="0"/>
              <a:buChar char="●"/>
            </a:pPr>
            <a:r>
              <a:rPr lang="en-US" dirty="0">
                <a:solidFill>
                  <a:srgbClr val="000000"/>
                </a:solidFill>
                <a:latin typeface="Arial" pitchFamily="34" charset="0"/>
                <a:cs typeface="Arial" pitchFamily="34" charset="0"/>
                <a:sym typeface="Arial" pitchFamily="34" charset="0"/>
              </a:rPr>
              <a:t>For safety-related requirements, the Scout must remember previous information learned.</a:t>
            </a:r>
          </a:p>
          <a:p>
            <a:pPr marL="517525" lvl="2" indent="-284163">
              <a:spcBef>
                <a:spcPct val="0"/>
              </a:spcBef>
              <a:spcAft>
                <a:spcPts val="600"/>
              </a:spcAft>
              <a:buClr>
                <a:srgbClr val="000000"/>
              </a:buClr>
              <a:buSzPct val="61000"/>
              <a:buFont typeface="Arial" pitchFamily="34" charset="0"/>
              <a:buChar char="●"/>
            </a:pPr>
            <a:endParaRPr lang="en-US" dirty="0">
              <a:solidFill>
                <a:srgbClr val="000000"/>
              </a:solidFill>
              <a:latin typeface="Arial" pitchFamily="34" charset="0"/>
              <a:cs typeface="Arial" pitchFamily="34" charset="0"/>
              <a:sym typeface="Arial" pitchFamily="34" charset="0"/>
            </a:endParaRPr>
          </a:p>
          <a:p>
            <a:pPr marL="517525" lvl="2" indent="-284163">
              <a:spcBef>
                <a:spcPct val="0"/>
              </a:spcBef>
              <a:spcAft>
                <a:spcPts val="600"/>
              </a:spcAft>
              <a:buClr>
                <a:srgbClr val="000000"/>
              </a:buClr>
              <a:buSzPct val="61000"/>
              <a:buFont typeface="Arial" pitchFamily="34" charset="0"/>
              <a:buChar char="●"/>
            </a:pPr>
            <a:r>
              <a:rPr lang="en-US" dirty="0">
                <a:solidFill>
                  <a:srgbClr val="000000"/>
                </a:solidFill>
                <a:latin typeface="Arial" pitchFamily="34" charset="0"/>
                <a:cs typeface="Arial" pitchFamily="34" charset="0"/>
                <a:sym typeface="Arial" pitchFamily="34" charset="0"/>
              </a:rPr>
              <a:t>Beware of requirements that appear to align, </a:t>
            </a:r>
            <a:br>
              <a:rPr lang="en-US" dirty="0">
                <a:solidFill>
                  <a:srgbClr val="000000"/>
                </a:solidFill>
                <a:latin typeface="Arial" pitchFamily="34" charset="0"/>
                <a:cs typeface="Arial" pitchFamily="34" charset="0"/>
                <a:sym typeface="Arial" pitchFamily="34" charset="0"/>
              </a:rPr>
            </a:br>
            <a:r>
              <a:rPr lang="en-US" dirty="0">
                <a:solidFill>
                  <a:srgbClr val="000000"/>
                </a:solidFill>
                <a:latin typeface="Arial" pitchFamily="34" charset="0"/>
                <a:cs typeface="Arial" pitchFamily="34" charset="0"/>
                <a:sym typeface="Arial" pitchFamily="34" charset="0"/>
              </a:rPr>
              <a:t>but in fact differ in required outcome.</a:t>
            </a:r>
          </a:p>
          <a:p>
            <a:pPr marL="517525" lvl="2" indent="-284163">
              <a:spcBef>
                <a:spcPct val="0"/>
              </a:spcBef>
              <a:spcAft>
                <a:spcPts val="600"/>
              </a:spcAft>
              <a:buClr>
                <a:srgbClr val="000000"/>
              </a:buClr>
              <a:buSzPct val="61000"/>
              <a:buFont typeface="Arial" pitchFamily="34" charset="0"/>
              <a:buChar char="●"/>
            </a:pPr>
            <a:endParaRPr lang="en-US" dirty="0">
              <a:solidFill>
                <a:srgbClr val="000000"/>
              </a:solidFill>
              <a:latin typeface="Arial" pitchFamily="34" charset="0"/>
              <a:cs typeface="Arial" pitchFamily="34" charset="0"/>
              <a:sym typeface="Arial" pitchFamily="34" charset="0"/>
            </a:endParaRPr>
          </a:p>
          <a:p>
            <a:pPr marL="517525" lvl="2" indent="-284163">
              <a:spcBef>
                <a:spcPct val="0"/>
              </a:spcBef>
              <a:spcAft>
                <a:spcPts val="600"/>
              </a:spcAft>
              <a:buClr>
                <a:srgbClr val="000000"/>
              </a:buClr>
              <a:buSzPct val="61000"/>
              <a:buFont typeface="Arial" pitchFamily="34" charset="0"/>
              <a:buChar char="●"/>
            </a:pPr>
            <a:r>
              <a:rPr lang="en-US" dirty="0">
                <a:solidFill>
                  <a:srgbClr val="000000"/>
                </a:solidFill>
                <a:latin typeface="Arial" pitchFamily="34" charset="0"/>
                <a:cs typeface="Arial" pitchFamily="34" charset="0"/>
                <a:sym typeface="Arial" pitchFamily="34" charset="0"/>
              </a:rPr>
              <a:t>Remember the purpose of the advancement experience.</a:t>
            </a:r>
          </a:p>
          <a:p>
            <a:pPr marL="0" indent="0">
              <a:spcBef>
                <a:spcPct val="0"/>
              </a:spcBef>
              <a:spcAft>
                <a:spcPts val="600"/>
              </a:spcAft>
              <a:buFont typeface="Arial" pitchFamily="34" charset="0"/>
              <a:buNone/>
            </a:pPr>
            <a:endParaRPr lang="en-US" sz="1800" dirty="0">
              <a:solidFill>
                <a:srgbClr val="000000"/>
              </a:solidFill>
              <a:cs typeface="Calibri" pitchFamily="34" charset="0"/>
              <a:sym typeface="Calibri" pitchFamily="34" charset="0"/>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hape 417"/>
          <p:cNvSpPr>
            <a:spLocks noGrp="1"/>
          </p:cNvSpPr>
          <p:nvPr>
            <p:ph type="title"/>
          </p:nvPr>
        </p:nvSpPr>
        <p:spPr>
          <a:xfrm>
            <a:off x="457200" y="440871"/>
            <a:ext cx="8229600" cy="947058"/>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Venturing </a:t>
            </a:r>
            <a:r>
              <a:rPr lang="en-US" sz="3200" dirty="0">
                <a:solidFill>
                  <a:srgbClr val="008000"/>
                </a:solidFill>
                <a:cs typeface="Calibri" pitchFamily="34" charset="0"/>
                <a:sym typeface="Calibri" pitchFamily="34" charset="0"/>
              </a:rPr>
              <a:t>4.3.0.0 </a:t>
            </a:r>
          </a:p>
        </p:txBody>
      </p:sp>
      <p:sp>
        <p:nvSpPr>
          <p:cNvPr id="66563" name="Shape 418"/>
          <p:cNvSpPr>
            <a:spLocks noGrp="1"/>
          </p:cNvSpPr>
          <p:nvPr>
            <p:ph idx="1"/>
          </p:nvPr>
        </p:nvSpPr>
        <p:spPr>
          <a:xfrm>
            <a:off x="709613" y="1436460"/>
            <a:ext cx="8272462" cy="4915353"/>
          </a:xfrm>
        </p:spPr>
        <p:txBody>
          <a:bodyPr lIns="91425" tIns="45700" rIns="91425" bIns="45700"/>
          <a:lstStyle/>
          <a:p>
            <a:pPr marL="284163" lvl="1" indent="-284163">
              <a:spcBef>
                <a:spcPct val="0"/>
              </a:spcBef>
              <a:spcAft>
                <a:spcPts val="6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Areas of Emphasis</a:t>
            </a:r>
          </a:p>
          <a:p>
            <a:pPr marL="630238" lvl="2" indent="-233363">
              <a:spcBef>
                <a:spcPct val="0"/>
              </a:spcBef>
              <a:spcAft>
                <a:spcPts val="600"/>
              </a:spcAft>
              <a:buSzPct val="61000"/>
            </a:pPr>
            <a:r>
              <a:rPr lang="en-US" dirty="0">
                <a:latin typeface="Arial" pitchFamily="34" charset="0"/>
                <a:cs typeface="Arial" pitchFamily="34" charset="0"/>
                <a:sym typeface="Arial" pitchFamily="34" charset="0"/>
              </a:rPr>
              <a:t>Adventure, Leadership, Personal Growth, Service</a:t>
            </a:r>
          </a:p>
          <a:p>
            <a:pPr marL="630238" lvl="2" indent="-233363">
              <a:spcBef>
                <a:spcPct val="0"/>
              </a:spcBef>
              <a:spcAft>
                <a:spcPts val="600"/>
              </a:spcAft>
              <a:buSzPct val="61000"/>
            </a:pPr>
            <a:endParaRPr lang="en-US" dirty="0">
              <a:solidFill>
                <a:srgbClr val="000000"/>
              </a:solidFill>
              <a:latin typeface="Arial" pitchFamily="34" charset="0"/>
              <a:cs typeface="Arial" pitchFamily="34" charset="0"/>
              <a:sym typeface="Arial" pitchFamily="34" charset="0"/>
            </a:endParaRPr>
          </a:p>
          <a:p>
            <a:pPr marL="284163" lvl="1" indent="-284163">
              <a:spcBef>
                <a:spcPct val="0"/>
              </a:spcBef>
              <a:spcAft>
                <a:spcPts val="6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Awards</a:t>
            </a:r>
          </a:p>
          <a:p>
            <a:pPr marL="630238" lvl="2" indent="-233363">
              <a:spcBef>
                <a:spcPct val="0"/>
              </a:spcBef>
              <a:spcAft>
                <a:spcPts val="600"/>
              </a:spcAft>
              <a:buSzPct val="61000"/>
            </a:pPr>
            <a:r>
              <a:rPr lang="en-US" dirty="0">
                <a:latin typeface="Arial" pitchFamily="34" charset="0"/>
                <a:cs typeface="Arial" pitchFamily="34" charset="0"/>
                <a:sym typeface="Arial" pitchFamily="34" charset="0"/>
              </a:rPr>
              <a:t>Advancement track: Venturing, Discovery, Pathfinder, and Summit Awards</a:t>
            </a:r>
          </a:p>
          <a:p>
            <a:pPr marL="630238" lvl="2" indent="-233363">
              <a:spcBef>
                <a:spcPct val="0"/>
              </a:spcBef>
              <a:spcAft>
                <a:spcPts val="600"/>
              </a:spcAft>
              <a:buSzPct val="61000"/>
            </a:pPr>
            <a:r>
              <a:rPr lang="en-US" dirty="0">
                <a:solidFill>
                  <a:srgbClr val="000000"/>
                </a:solidFill>
                <a:latin typeface="Arial" pitchFamily="34" charset="0"/>
                <a:cs typeface="Arial" pitchFamily="34" charset="0"/>
                <a:sym typeface="Arial" pitchFamily="34" charset="0"/>
              </a:rPr>
              <a:t>Other awards: Ranger, Quest, and TRUST </a:t>
            </a:r>
          </a:p>
          <a:p>
            <a:pPr marL="630238" lvl="2" indent="-233363">
              <a:spcBef>
                <a:spcPct val="0"/>
              </a:spcBef>
              <a:spcAft>
                <a:spcPts val="600"/>
              </a:spcAft>
              <a:buSzPct val="61000"/>
            </a:pPr>
            <a:endParaRPr lang="en-US" dirty="0">
              <a:solidFill>
                <a:srgbClr val="000000"/>
              </a:solidFill>
              <a:latin typeface="Arial" pitchFamily="34" charset="0"/>
              <a:cs typeface="Arial" pitchFamily="34" charset="0"/>
              <a:sym typeface="Arial" pitchFamily="34" charset="0"/>
            </a:endParaRPr>
          </a:p>
          <a:p>
            <a:pPr marL="284163" lvl="1" indent="-284163">
              <a:spcBef>
                <a:spcPct val="0"/>
              </a:spcBef>
              <a:spcAft>
                <a:spcPts val="6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Summit Award service project </a:t>
            </a:r>
          </a:p>
          <a:p>
            <a:pPr marL="284163" lvl="1" indent="-284163">
              <a:spcBef>
                <a:spcPct val="0"/>
              </a:spcBef>
              <a:spcAft>
                <a:spcPts val="60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lvl="1" indent="-284163">
              <a:spcBef>
                <a:spcPct val="0"/>
              </a:spcBef>
              <a:spcAft>
                <a:spcPts val="6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Time extensions for Summit Award</a:t>
            </a:r>
          </a:p>
          <a:p>
            <a:pPr marL="284163" indent="-284163">
              <a:spcBef>
                <a:spcPct val="0"/>
              </a:spcBef>
              <a:spcAft>
                <a:spcPts val="600"/>
              </a:spcAft>
              <a:buFont typeface="Arial" pitchFamily="34" charset="0"/>
              <a:buNone/>
            </a:pPr>
            <a:endParaRPr lang="en-US" sz="1800" dirty="0">
              <a:solidFill>
                <a:srgbClr val="000000"/>
              </a:solidFill>
              <a:cs typeface="Calibri" pitchFamily="34" charset="0"/>
              <a:sym typeface="Calibri" pitchFamily="34" charset="0"/>
            </a:endParaRPr>
          </a:p>
          <a:p>
            <a:pPr marL="284163" indent="-284163">
              <a:spcBef>
                <a:spcPct val="0"/>
              </a:spcBef>
              <a:spcAft>
                <a:spcPts val="600"/>
              </a:spcAft>
              <a:buFont typeface="Arial" pitchFamily="34" charset="0"/>
              <a:buNone/>
            </a:pPr>
            <a:endParaRPr lang="en-US" sz="1800" dirty="0">
              <a:solidFill>
                <a:srgbClr val="000000"/>
              </a:solidFill>
              <a:cs typeface="Calibri" pitchFamily="34" charset="0"/>
              <a:sym typeface="Calibri" pitchFamily="34" charset="0"/>
            </a:endParaRPr>
          </a:p>
          <a:p>
            <a:pPr marL="284163" indent="-284163">
              <a:spcBef>
                <a:spcPct val="0"/>
              </a:spcBef>
              <a:spcAft>
                <a:spcPts val="600"/>
              </a:spcAft>
              <a:buFont typeface="Arial" pitchFamily="34" charset="0"/>
              <a:buNone/>
            </a:pPr>
            <a:endParaRPr lang="en-US" sz="1800" dirty="0">
              <a:solidFill>
                <a:srgbClr val="000000"/>
              </a:solidFill>
              <a:cs typeface="Calibri" pitchFamily="34" charset="0"/>
              <a:sym typeface="Calibri" pitchFamily="34" charset="0"/>
            </a:endParaRPr>
          </a:p>
          <a:p>
            <a:pPr marL="284163" indent="-284163">
              <a:spcBef>
                <a:spcPct val="0"/>
              </a:spcBef>
              <a:spcAft>
                <a:spcPts val="600"/>
              </a:spcAft>
              <a:buFont typeface="Arial" pitchFamily="34" charset="0"/>
              <a:buNone/>
            </a:pPr>
            <a:endParaRPr lang="en-US" sz="1800" dirty="0">
              <a:solidFill>
                <a:srgbClr val="000000"/>
              </a:solidFill>
              <a:cs typeface="Calibri" pitchFamily="34" charset="0"/>
              <a:sym typeface="Calibri" pitchFamily="34" charset="0"/>
            </a:endParaRPr>
          </a:p>
        </p:txBody>
      </p:sp>
      <p:pic>
        <p:nvPicPr>
          <p:cNvPr id="66564" name="Shape 419"/>
          <p:cNvPicPr preferRelativeResize="0">
            <a:picLocks noChangeAspect="1" noChangeArrowheads="1"/>
          </p:cNvPicPr>
          <p:nvPr/>
        </p:nvPicPr>
        <p:blipFill>
          <a:blip r:embed="rId3"/>
          <a:srcRect/>
          <a:stretch>
            <a:fillRect/>
          </a:stretch>
        </p:blipFill>
        <p:spPr bwMode="auto">
          <a:xfrm>
            <a:off x="6889750" y="4710113"/>
            <a:ext cx="1685925" cy="1304925"/>
          </a:xfrm>
          <a:prstGeom prst="rect">
            <a:avLst/>
          </a:prstGeom>
          <a:noFill/>
          <a:ln w="9525">
            <a:noFill/>
            <a:miter lim="800000"/>
            <a:headEnd/>
            <a:tailEnd/>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Placeholder 1"/>
          <p:cNvSpPr>
            <a:spLocks noGrp="1"/>
          </p:cNvSpPr>
          <p:nvPr>
            <p:ph type="body" idx="1"/>
          </p:nvPr>
        </p:nvSpPr>
        <p:spPr>
          <a:xfrm>
            <a:off x="701675" y="1877786"/>
            <a:ext cx="6072188" cy="3273652"/>
          </a:xfrm>
        </p:spPr>
        <p:txBody>
          <a:bodyPr/>
          <a:lstStyle/>
          <a:p>
            <a:pPr marL="284163" indent="-284163">
              <a:spcBef>
                <a:spcPct val="0"/>
              </a:spcBef>
              <a:spcAft>
                <a:spcPts val="600"/>
              </a:spcAft>
            </a:pPr>
            <a:r>
              <a:rPr lang="en-US" sz="2400" dirty="0">
                <a:solidFill>
                  <a:srgbClr val="000000"/>
                </a:solidFill>
                <a:latin typeface="Arial" pitchFamily="34" charset="0"/>
                <a:ea typeface="ＭＳ Ｐゴシック" pitchFamily="34" charset="-128"/>
                <a:cs typeface="Calibri" pitchFamily="34" charset="0"/>
                <a:sym typeface="Calibri" pitchFamily="34" charset="0"/>
              </a:rPr>
              <a:t>Ranks </a:t>
            </a:r>
          </a:p>
          <a:p>
            <a:pPr marL="741363" lvl="1" indent="-284163">
              <a:spcBef>
                <a:spcPct val="0"/>
              </a:spcBef>
              <a:spcAft>
                <a:spcPts val="600"/>
              </a:spcAft>
              <a:buFont typeface="Arial" pitchFamily="34" charset="0"/>
              <a:buChar char="•"/>
            </a:pPr>
            <a:r>
              <a:rPr lang="en-US" sz="2400" dirty="0">
                <a:solidFill>
                  <a:srgbClr val="000000"/>
                </a:solidFill>
                <a:latin typeface="Arial" pitchFamily="34" charset="0"/>
                <a:ea typeface="ＭＳ Ｐゴシック" pitchFamily="34" charset="-128"/>
                <a:cs typeface="Calibri" pitchFamily="34" charset="0"/>
                <a:sym typeface="Calibri" pitchFamily="34" charset="0"/>
              </a:rPr>
              <a:t>Apprentice, Ordinary, Able, Quartermaster</a:t>
            </a:r>
          </a:p>
          <a:p>
            <a:pPr marL="741363" lvl="1" indent="-284163">
              <a:spcBef>
                <a:spcPct val="0"/>
              </a:spcBef>
              <a:spcAft>
                <a:spcPts val="600"/>
              </a:spcAft>
              <a:buFont typeface="Arial" pitchFamily="34" charset="0"/>
              <a:buChar char="•"/>
            </a:pPr>
            <a:endParaRPr lang="en-US" sz="2400" dirty="0">
              <a:solidFill>
                <a:srgbClr val="000000"/>
              </a:solidFill>
              <a:latin typeface="Arial" pitchFamily="34" charset="0"/>
              <a:ea typeface="ＭＳ Ｐゴシック" pitchFamily="34" charset="-128"/>
              <a:cs typeface="Calibri" pitchFamily="34" charset="0"/>
              <a:sym typeface="Calibri" pitchFamily="34" charset="0"/>
            </a:endParaRPr>
          </a:p>
          <a:p>
            <a:pPr marL="284163" indent="-284163">
              <a:spcBef>
                <a:spcPct val="0"/>
              </a:spcBef>
              <a:spcAft>
                <a:spcPts val="600"/>
              </a:spcAft>
            </a:pPr>
            <a:r>
              <a:rPr lang="en-US" sz="2400" dirty="0">
                <a:solidFill>
                  <a:srgbClr val="000000"/>
                </a:solidFill>
                <a:latin typeface="Arial" pitchFamily="34" charset="0"/>
                <a:ea typeface="ＭＳ Ｐゴシック" pitchFamily="34" charset="-128"/>
                <a:cs typeface="Calibri" pitchFamily="34" charset="0"/>
                <a:sym typeface="Calibri" pitchFamily="34" charset="0"/>
              </a:rPr>
              <a:t>Quartermaster service project</a:t>
            </a:r>
          </a:p>
          <a:p>
            <a:pPr marL="284163" indent="-284163">
              <a:spcBef>
                <a:spcPct val="0"/>
              </a:spcBef>
              <a:spcAft>
                <a:spcPts val="600"/>
              </a:spcAft>
            </a:pPr>
            <a:endParaRPr lang="en-US" sz="2400" dirty="0">
              <a:solidFill>
                <a:srgbClr val="000000"/>
              </a:solidFill>
              <a:latin typeface="Arial" pitchFamily="34" charset="0"/>
              <a:ea typeface="ＭＳ Ｐゴシック" pitchFamily="34" charset="-128"/>
              <a:cs typeface="Calibri" pitchFamily="34" charset="0"/>
              <a:sym typeface="Calibri" pitchFamily="34" charset="0"/>
            </a:endParaRPr>
          </a:p>
          <a:p>
            <a:pPr marL="284163" indent="-284163">
              <a:spcBef>
                <a:spcPct val="0"/>
              </a:spcBef>
              <a:spcAft>
                <a:spcPts val="600"/>
              </a:spcAft>
            </a:pPr>
            <a:r>
              <a:rPr lang="en-US" sz="2400" dirty="0">
                <a:solidFill>
                  <a:srgbClr val="000000"/>
                </a:solidFill>
                <a:latin typeface="Arial" pitchFamily="34" charset="0"/>
                <a:ea typeface="ＭＳ Ｐゴシック" pitchFamily="34" charset="-128"/>
                <a:cs typeface="Calibri" pitchFamily="34" charset="0"/>
                <a:sym typeface="Calibri" pitchFamily="34" charset="0"/>
              </a:rPr>
              <a:t>Time extensions for Quartermaster</a:t>
            </a:r>
          </a:p>
        </p:txBody>
      </p:sp>
      <p:sp>
        <p:nvSpPr>
          <p:cNvPr id="68611" name="Title 2"/>
          <p:cNvSpPr>
            <a:spLocks noGrp="1"/>
          </p:cNvSpPr>
          <p:nvPr>
            <p:ph type="title"/>
          </p:nvPr>
        </p:nvSpPr>
        <p:spPr>
          <a:xfrm>
            <a:off x="457200" y="558800"/>
            <a:ext cx="8229600" cy="1143000"/>
          </a:xfrm>
        </p:spPr>
        <p:txBody>
          <a:bodyPr/>
          <a:lstStyle/>
          <a:p>
            <a:pPr>
              <a:spcBef>
                <a:spcPct val="0"/>
              </a:spcBef>
              <a:spcAft>
                <a:spcPct val="0"/>
              </a:spcAft>
            </a:pPr>
            <a:r>
              <a:rPr lang="en-US" sz="4000">
                <a:solidFill>
                  <a:srgbClr val="000000"/>
                </a:solidFill>
                <a:latin typeface="Calibri" pitchFamily="34" charset="0"/>
                <a:ea typeface="ＭＳ Ｐゴシック" pitchFamily="34" charset="-128"/>
                <a:cs typeface="Calibri" pitchFamily="34" charset="0"/>
                <a:sym typeface="Calibri" pitchFamily="34" charset="0"/>
              </a:rPr>
              <a:t>Sea Scouts </a:t>
            </a:r>
            <a:r>
              <a:rPr lang="en-US" sz="3200">
                <a:solidFill>
                  <a:srgbClr val="008000"/>
                </a:solidFill>
                <a:latin typeface="Calibri" pitchFamily="34" charset="0"/>
                <a:ea typeface="ＭＳ Ｐゴシック" pitchFamily="34" charset="-128"/>
                <a:cs typeface="Calibri" pitchFamily="34" charset="0"/>
                <a:sym typeface="Calibri" pitchFamily="34" charset="0"/>
              </a:rPr>
              <a:t>4.4.0.0</a:t>
            </a:r>
            <a:r>
              <a:rPr lang="en-US">
                <a:solidFill>
                  <a:srgbClr val="008000"/>
                </a:solidFill>
                <a:latin typeface="Calibri" pitchFamily="34" charset="0"/>
                <a:ea typeface="ＭＳ Ｐゴシック" pitchFamily="34" charset="-128"/>
                <a:cs typeface="Calibri" pitchFamily="34" charset="0"/>
                <a:sym typeface="Calibri" pitchFamily="34" charset="0"/>
              </a:rPr>
              <a:t> </a:t>
            </a:r>
          </a:p>
        </p:txBody>
      </p:sp>
      <p:pic>
        <p:nvPicPr>
          <p:cNvPr id="3" name="Picture 2">
            <a:extLst>
              <a:ext uri="{FF2B5EF4-FFF2-40B4-BE49-F238E27FC236}">
                <a16:creationId xmlns:a16="http://schemas.microsoft.com/office/drawing/2014/main" id="{6434D95F-8C78-4E75-AFE6-8F2C21C88331}"/>
              </a:ext>
            </a:extLst>
          </p:cNvPr>
          <p:cNvPicPr>
            <a:picLocks noChangeAspect="1"/>
          </p:cNvPicPr>
          <p:nvPr/>
        </p:nvPicPr>
        <p:blipFill>
          <a:blip r:embed="rId3"/>
          <a:stretch>
            <a:fillRect/>
          </a:stretch>
        </p:blipFill>
        <p:spPr>
          <a:xfrm>
            <a:off x="7006431" y="1162050"/>
            <a:ext cx="1162050" cy="2266950"/>
          </a:xfrm>
          <a:prstGeom prst="rect">
            <a:avLst/>
          </a:prstGeom>
        </p:spPr>
      </p:pic>
      <p:pic>
        <p:nvPicPr>
          <p:cNvPr id="5" name="Picture 4">
            <a:extLst>
              <a:ext uri="{FF2B5EF4-FFF2-40B4-BE49-F238E27FC236}">
                <a16:creationId xmlns:a16="http://schemas.microsoft.com/office/drawing/2014/main" id="{2E94E50A-9CD9-4672-8CBF-9F384848205B}"/>
              </a:ext>
            </a:extLst>
          </p:cNvPr>
          <p:cNvPicPr>
            <a:picLocks noChangeAspect="1"/>
          </p:cNvPicPr>
          <p:nvPr/>
        </p:nvPicPr>
        <p:blipFill>
          <a:blip r:embed="rId4"/>
          <a:stretch>
            <a:fillRect/>
          </a:stretch>
        </p:blipFill>
        <p:spPr>
          <a:xfrm>
            <a:off x="7006431" y="3903837"/>
            <a:ext cx="1252024" cy="179211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hape 426"/>
          <p:cNvSpPr>
            <a:spLocks noGrp="1"/>
          </p:cNvSpPr>
          <p:nvPr>
            <p:ph type="body" idx="1"/>
          </p:nvPr>
        </p:nvSpPr>
        <p:spPr>
          <a:xfrm>
            <a:off x="701675" y="1322615"/>
            <a:ext cx="7548563" cy="4697185"/>
          </a:xfrm>
        </p:spPr>
        <p:txBody>
          <a:bodyPr tIns="45700" bIns="45700"/>
          <a:lstStyle/>
          <a:p>
            <a:pPr indent="0">
              <a:spcBef>
                <a:spcPct val="0"/>
              </a:spcBef>
              <a:spcAft>
                <a:spcPts val="1000"/>
              </a:spcAft>
              <a:buClr>
                <a:srgbClr val="000000"/>
              </a:buClr>
              <a:buSzPct val="25000"/>
              <a:buFont typeface="Arial" pitchFamily="34" charset="0"/>
              <a:buNone/>
            </a:pPr>
            <a:r>
              <a:rPr lang="en-US" sz="2800" dirty="0">
                <a:solidFill>
                  <a:srgbClr val="000000"/>
                </a:solidFill>
                <a:latin typeface="Arial" pitchFamily="34" charset="0"/>
                <a:ea typeface="ＭＳ Ｐゴシック" pitchFamily="34" charset="-128"/>
                <a:cs typeface="Arial" pitchFamily="34" charset="0"/>
                <a:sym typeface="Arial" pitchFamily="34" charset="0"/>
              </a:rPr>
              <a:t>Council advancement committee: </a:t>
            </a:r>
          </a:p>
          <a:p>
            <a:pPr marL="284163" lvl="1"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Establishes camp advancement protocol.</a:t>
            </a:r>
          </a:p>
          <a:p>
            <a:pPr marL="284163" lvl="1"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lvl="1"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Collaborates with camp/camping committee.</a:t>
            </a:r>
          </a:p>
          <a:p>
            <a:pPr marL="284163" lvl="1"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lvl="1"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Schedules compliance visitations. </a:t>
            </a:r>
          </a:p>
          <a:p>
            <a:pPr marL="284163" lvl="1"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lvl="1"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Approves MB counselors.</a:t>
            </a:r>
          </a:p>
          <a:p>
            <a:pPr marL="284163" lvl="1"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lvl="1" indent="-284163">
              <a:spcBef>
                <a:spcPct val="0"/>
              </a:spcBef>
              <a:spcAft>
                <a:spcPts val="0"/>
              </a:spcAft>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Trains camp staff and MB counselors.</a:t>
            </a:r>
          </a:p>
          <a:p>
            <a:pPr marL="284163" lvl="1" indent="-284163">
              <a:spcBef>
                <a:spcPct val="0"/>
              </a:spcBef>
              <a:spcAft>
                <a:spcPts val="0"/>
              </a:spcAft>
              <a:buSzPct val="61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lvl="1"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Establishes counselor qualification.</a:t>
            </a:r>
          </a:p>
        </p:txBody>
      </p:sp>
      <p:sp>
        <p:nvSpPr>
          <p:cNvPr id="70659" name="Shape 427"/>
          <p:cNvSpPr>
            <a:spLocks noGrp="1"/>
          </p:cNvSpPr>
          <p:nvPr>
            <p:ph type="title"/>
          </p:nvPr>
        </p:nvSpPr>
        <p:spPr>
          <a:xfrm>
            <a:off x="457200" y="391887"/>
            <a:ext cx="8229600" cy="930728"/>
          </a:xfrm>
        </p:spPr>
        <p:txBody>
          <a:bodyPr tIns="45700" bIns="45700"/>
          <a:lstStyle/>
          <a:p>
            <a:pPr>
              <a:spcBef>
                <a:spcPct val="0"/>
              </a:spcBef>
              <a:spcAft>
                <a:spcPct val="0"/>
              </a:spcAft>
              <a:buClr>
                <a:srgbClr val="000000"/>
              </a:buClr>
              <a:buSzPct val="25000"/>
              <a:buFont typeface="Calibri" pitchFamily="34" charset="0"/>
              <a:buNone/>
            </a:pPr>
            <a:r>
              <a:rPr lang="en-US" sz="4000" dirty="0">
                <a:solidFill>
                  <a:srgbClr val="000000"/>
                </a:solidFill>
                <a:latin typeface="Calibri" pitchFamily="34" charset="0"/>
                <a:ea typeface="ＭＳ Ｐゴシック" pitchFamily="34" charset="-128"/>
                <a:cs typeface="Calibri" pitchFamily="34" charset="0"/>
                <a:sym typeface="Calibri" pitchFamily="34" charset="0"/>
              </a:rPr>
              <a:t>Advancement in Camps </a:t>
            </a:r>
            <a:r>
              <a:rPr lang="en-US" sz="3200" dirty="0">
                <a:solidFill>
                  <a:srgbClr val="008000"/>
                </a:solidFill>
                <a:latin typeface="Calibri" pitchFamily="34" charset="0"/>
                <a:ea typeface="ＭＳ Ｐゴシック" pitchFamily="34" charset="-128"/>
                <a:cs typeface="Calibri" pitchFamily="34" charset="0"/>
                <a:sym typeface="Calibri" pitchFamily="34" charset="0"/>
              </a:rPr>
              <a:t>5.0.1.0</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hape 427"/>
          <p:cNvSpPr>
            <a:spLocks noGrp="1"/>
          </p:cNvSpPr>
          <p:nvPr>
            <p:ph type="title"/>
          </p:nvPr>
        </p:nvSpPr>
        <p:spPr>
          <a:xfrm>
            <a:off x="457200" y="587375"/>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Advancement in Camps </a:t>
            </a:r>
            <a:r>
              <a:rPr lang="en-US" sz="3200">
                <a:solidFill>
                  <a:srgbClr val="008000"/>
                </a:solidFill>
                <a:cs typeface="Calibri" pitchFamily="34" charset="0"/>
                <a:sym typeface="Calibri" pitchFamily="34" charset="0"/>
              </a:rPr>
              <a:t>5.0.1.0</a:t>
            </a:r>
          </a:p>
        </p:txBody>
      </p:sp>
      <p:sp>
        <p:nvSpPr>
          <p:cNvPr id="72707" name="Shape 435"/>
          <p:cNvSpPr>
            <a:spLocks noGrp="1"/>
          </p:cNvSpPr>
          <p:nvPr>
            <p:ph idx="1"/>
          </p:nvPr>
        </p:nvSpPr>
        <p:spPr>
          <a:xfrm>
            <a:off x="701675" y="1773238"/>
            <a:ext cx="8077200" cy="4308475"/>
          </a:xfrm>
        </p:spPr>
        <p:txBody>
          <a:bodyPr lIns="91425" tIns="45700" rIns="91425" bIns="45700"/>
          <a:lstStyle/>
          <a:p>
            <a:pPr marL="0" indent="0">
              <a:lnSpc>
                <a:spcPct val="95000"/>
              </a:lnSpc>
              <a:spcBef>
                <a:spcPct val="0"/>
              </a:spcBef>
              <a:spcAft>
                <a:spcPts val="800"/>
              </a:spcAft>
              <a:buSzPct val="61000"/>
              <a:buFont typeface="Arial" pitchFamily="34" charset="0"/>
              <a:buNone/>
            </a:pPr>
            <a:r>
              <a:rPr lang="en-US" sz="2800" dirty="0">
                <a:latin typeface="Arial" pitchFamily="34" charset="0"/>
                <a:cs typeface="Arial" pitchFamily="34" charset="0"/>
                <a:sym typeface="Arial" pitchFamily="34" charset="0"/>
              </a:rPr>
              <a:t>Council advancement committee: </a:t>
            </a:r>
            <a:endParaRPr lang="en-US" sz="2800" dirty="0">
              <a:solidFill>
                <a:srgbClr val="000000"/>
              </a:solidFill>
              <a:latin typeface="Arial" pitchFamily="34" charset="0"/>
              <a:cs typeface="Arial" pitchFamily="34" charset="0"/>
              <a:sym typeface="Arial" pitchFamily="34" charset="0"/>
            </a:endParaRPr>
          </a:p>
          <a:p>
            <a:pPr marL="228600" indent="-228600">
              <a:lnSpc>
                <a:spcPct val="95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Assists with development of lesson plans and protocol.</a:t>
            </a:r>
          </a:p>
          <a:p>
            <a:pPr marL="228600" indent="-228600">
              <a:lnSpc>
                <a:spcPct val="95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28600" indent="-228600">
              <a:lnSpc>
                <a:spcPct val="95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Establishes a process for approving pre-camp work and partials.</a:t>
            </a:r>
          </a:p>
          <a:p>
            <a:pPr marL="228600" indent="-228600">
              <a:lnSpc>
                <a:spcPct val="95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28600" indent="-228600">
              <a:lnSpc>
                <a:spcPct val="95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Develops procedures for approving Scout, Tenderfoot, Second Class and First Class programs.</a:t>
            </a:r>
          </a:p>
          <a:p>
            <a:pPr marL="228600" indent="-228600">
              <a:lnSpc>
                <a:spcPct val="95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28600" indent="-228600">
              <a:lnSpc>
                <a:spcPct val="95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Establishes record-keeping practices that facilitate accurate reporting to unit leadership.</a:t>
            </a:r>
          </a:p>
          <a:p>
            <a:pPr marL="0" indent="0">
              <a:lnSpc>
                <a:spcPct val="95000"/>
              </a:lnSpc>
              <a:spcBef>
                <a:spcPct val="0"/>
              </a:spcBef>
              <a:spcAft>
                <a:spcPts val="0"/>
              </a:spcAft>
              <a:buFont typeface="Arial" pitchFamily="34" charset="0"/>
              <a:buNone/>
            </a:pPr>
            <a:endParaRPr lang="en-US" sz="2400" dirty="0">
              <a:solidFill>
                <a:srgbClr val="000000"/>
              </a:solidFill>
              <a:cs typeface="Calibri" pitchFamily="34" charset="0"/>
              <a:sym typeface="Calibri" pitchFamily="34" charset="0"/>
            </a:endParaRPr>
          </a:p>
          <a:p>
            <a:pPr marL="0" indent="0">
              <a:lnSpc>
                <a:spcPct val="95000"/>
              </a:lnSpc>
              <a:spcBef>
                <a:spcPct val="0"/>
              </a:spcBef>
              <a:spcAft>
                <a:spcPts val="800"/>
              </a:spcAft>
              <a:buFont typeface="Arial" pitchFamily="34" charset="0"/>
              <a:buNone/>
            </a:pPr>
            <a:endParaRPr lang="en-US" sz="1800" dirty="0">
              <a:solidFill>
                <a:srgbClr val="000000"/>
              </a:solidFill>
              <a:cs typeface="Calibri" pitchFamily="34" charset="0"/>
              <a:sym typeface="Calibri" pitchFamily="34" charset="0"/>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209"/>
          <p:cNvSpPr>
            <a:spLocks noGrp="1"/>
          </p:cNvSpPr>
          <p:nvPr>
            <p:ph type="title"/>
          </p:nvPr>
        </p:nvSpPr>
        <p:spPr>
          <a:xfrm>
            <a:off x="457200" y="342900"/>
            <a:ext cx="8229600" cy="1094014"/>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Introduction </a:t>
            </a:r>
            <a:r>
              <a:rPr lang="en-US" sz="3200" dirty="0">
                <a:solidFill>
                  <a:srgbClr val="008000"/>
                </a:solidFill>
                <a:cs typeface="Calibri" pitchFamily="34" charset="0"/>
                <a:sym typeface="Calibri" pitchFamily="34" charset="0"/>
              </a:rPr>
              <a:t>1.0.2.0</a:t>
            </a:r>
          </a:p>
        </p:txBody>
      </p:sp>
      <p:sp>
        <p:nvSpPr>
          <p:cNvPr id="19459" name="Shape 210"/>
          <p:cNvSpPr>
            <a:spLocks noGrp="1"/>
          </p:cNvSpPr>
          <p:nvPr>
            <p:ph idx="1"/>
          </p:nvPr>
        </p:nvSpPr>
        <p:spPr>
          <a:xfrm>
            <a:off x="706438" y="1436914"/>
            <a:ext cx="7767002" cy="4327072"/>
          </a:xfrm>
        </p:spPr>
        <p:txBody>
          <a:bodyPr lIns="91425" tIns="45700" rIns="91425" bIns="45700"/>
          <a:lstStyle/>
          <a:p>
            <a:pPr marL="396875" indent="-396875">
              <a:lnSpc>
                <a:spcPct val="95000"/>
              </a:lnSpc>
              <a:spcBef>
                <a:spcPct val="0"/>
              </a:spcBef>
              <a:spcAft>
                <a:spcPts val="800"/>
              </a:spcAft>
              <a:buClr>
                <a:srgbClr val="000000"/>
              </a:buClr>
              <a:buSzPct val="25000"/>
              <a:buFont typeface="Arial" pitchFamily="34" charset="0"/>
              <a:buNone/>
            </a:pPr>
            <a:r>
              <a:rPr lang="en-US" sz="2400" dirty="0">
                <a:solidFill>
                  <a:srgbClr val="000000"/>
                </a:solidFill>
                <a:latin typeface="Arial" pitchFamily="34" charset="0"/>
                <a:cs typeface="Arial" pitchFamily="34" charset="0"/>
                <a:sym typeface="Arial" pitchFamily="34" charset="0"/>
              </a:rPr>
              <a:t>If you have advancement questions:</a:t>
            </a:r>
          </a:p>
          <a:p>
            <a:pPr marL="396875" indent="-396875">
              <a:lnSpc>
                <a:spcPct val="95000"/>
              </a:lnSpc>
              <a:spcBef>
                <a:spcPct val="0"/>
              </a:spcBef>
              <a:spcAft>
                <a:spcPts val="800"/>
              </a:spcAft>
              <a:buClr>
                <a:srgbClr val="000000"/>
              </a:buClr>
              <a:buSzPct val="25000"/>
              <a:buFont typeface="Arial" pitchFamily="34" charset="0"/>
              <a:buNone/>
            </a:pPr>
            <a:endParaRPr lang="en-US" sz="2400" dirty="0">
              <a:solidFill>
                <a:srgbClr val="000000"/>
              </a:solidFill>
              <a:latin typeface="Arial" pitchFamily="34" charset="0"/>
              <a:cs typeface="Arial" pitchFamily="34" charset="0"/>
              <a:sym typeface="Arial" pitchFamily="34" charset="0"/>
            </a:endParaRPr>
          </a:p>
          <a:p>
            <a:pPr marL="396875" lvl="1" indent="-396875">
              <a:lnSpc>
                <a:spcPct val="95000"/>
              </a:lnSpc>
              <a:spcBef>
                <a:spcPct val="0"/>
              </a:spcBef>
              <a:spcAft>
                <a:spcPts val="800"/>
              </a:spcAft>
              <a:buClr>
                <a:srgbClr val="000000"/>
              </a:buClr>
              <a:buFont typeface="Arial" pitchFamily="34" charset="0"/>
              <a:buAutoNum type="arabicPeriod"/>
            </a:pPr>
            <a:r>
              <a:rPr lang="en-US" sz="2400" dirty="0">
                <a:solidFill>
                  <a:srgbClr val="000000"/>
                </a:solidFill>
                <a:latin typeface="Arial" pitchFamily="34" charset="0"/>
                <a:cs typeface="Arial" pitchFamily="34" charset="0"/>
                <a:sym typeface="Arial" pitchFamily="34" charset="0"/>
              </a:rPr>
              <a:t>First: Consult the </a:t>
            </a:r>
            <a:r>
              <a:rPr lang="en-US" sz="2400" i="1" dirty="0">
                <a:solidFill>
                  <a:srgbClr val="000000"/>
                </a:solidFill>
                <a:latin typeface="Arial" pitchFamily="34" charset="0"/>
                <a:cs typeface="Arial" pitchFamily="34" charset="0"/>
                <a:sym typeface="Arial" pitchFamily="34" charset="0"/>
              </a:rPr>
              <a:t>Guide to Advancement</a:t>
            </a:r>
            <a:r>
              <a:rPr lang="en-US" sz="2400" dirty="0">
                <a:solidFill>
                  <a:srgbClr val="000000"/>
                </a:solidFill>
                <a:latin typeface="Arial" pitchFamily="34" charset="0"/>
                <a:cs typeface="Arial" pitchFamily="34" charset="0"/>
                <a:sym typeface="Arial" pitchFamily="34" charset="0"/>
              </a:rPr>
              <a:t>, </a:t>
            </a:r>
            <a:r>
              <a:rPr lang="en-US" sz="2400" i="1" dirty="0">
                <a:solidFill>
                  <a:srgbClr val="000000"/>
                </a:solidFill>
                <a:latin typeface="Arial" pitchFamily="34" charset="0"/>
                <a:cs typeface="Arial" pitchFamily="34" charset="0"/>
                <a:sym typeface="Arial" pitchFamily="34" charset="0"/>
              </a:rPr>
              <a:t>Advancement News,</a:t>
            </a:r>
            <a:r>
              <a:rPr lang="en-US" sz="2400" dirty="0">
                <a:solidFill>
                  <a:srgbClr val="000000"/>
                </a:solidFill>
                <a:latin typeface="Arial" pitchFamily="34" charset="0"/>
                <a:cs typeface="Arial" pitchFamily="34" charset="0"/>
                <a:sym typeface="Arial" pitchFamily="34" charset="0"/>
              </a:rPr>
              <a:t> or </a:t>
            </a:r>
            <a:r>
              <a:rPr lang="en-US" sz="2400" dirty="0" err="1">
                <a:solidFill>
                  <a:srgbClr val="000000"/>
                </a:solidFill>
                <a:latin typeface="Arial" pitchFamily="34" charset="0"/>
                <a:cs typeface="Arial" pitchFamily="34" charset="0"/>
                <a:sym typeface="Arial" pitchFamily="34" charset="0"/>
              </a:rPr>
              <a:t>scouting.org</a:t>
            </a:r>
            <a:r>
              <a:rPr lang="en-US" sz="2400" dirty="0">
                <a:solidFill>
                  <a:srgbClr val="000000"/>
                </a:solidFill>
                <a:latin typeface="Arial" pitchFamily="34" charset="0"/>
                <a:cs typeface="Arial" pitchFamily="34" charset="0"/>
                <a:sym typeface="Arial" pitchFamily="34" charset="0"/>
              </a:rPr>
              <a:t>.</a:t>
            </a:r>
          </a:p>
          <a:p>
            <a:pPr marL="396875" lvl="1" indent="-396875">
              <a:lnSpc>
                <a:spcPct val="95000"/>
              </a:lnSpc>
              <a:spcBef>
                <a:spcPct val="0"/>
              </a:spcBef>
              <a:spcAft>
                <a:spcPts val="800"/>
              </a:spcAft>
              <a:buClr>
                <a:srgbClr val="000000"/>
              </a:buClr>
              <a:buFont typeface="Arial" pitchFamily="34" charset="0"/>
              <a:buAutoNum type="arabicPeriod"/>
            </a:pPr>
            <a:endParaRPr lang="en-US" sz="2400" dirty="0">
              <a:solidFill>
                <a:srgbClr val="000000"/>
              </a:solidFill>
              <a:latin typeface="Arial" pitchFamily="34" charset="0"/>
              <a:cs typeface="Arial" pitchFamily="34" charset="0"/>
              <a:sym typeface="Arial" pitchFamily="34" charset="0"/>
            </a:endParaRPr>
          </a:p>
          <a:p>
            <a:pPr marL="396875" lvl="1" indent="-396875">
              <a:lnSpc>
                <a:spcPct val="95000"/>
              </a:lnSpc>
              <a:spcBef>
                <a:spcPct val="0"/>
              </a:spcBef>
              <a:spcAft>
                <a:spcPts val="800"/>
              </a:spcAft>
              <a:buClr>
                <a:srgbClr val="000000"/>
              </a:buClr>
              <a:buFont typeface="Arial" pitchFamily="34" charset="0"/>
              <a:buAutoNum type="arabicPeriod"/>
            </a:pPr>
            <a:r>
              <a:rPr lang="en-US" sz="2400" dirty="0">
                <a:solidFill>
                  <a:srgbClr val="000000"/>
                </a:solidFill>
                <a:latin typeface="Arial" pitchFamily="34" charset="0"/>
                <a:cs typeface="Arial" pitchFamily="34" charset="0"/>
                <a:sym typeface="Arial" pitchFamily="34" charset="0"/>
              </a:rPr>
              <a:t>Second: Contact district/council advancement administrators.</a:t>
            </a:r>
          </a:p>
          <a:p>
            <a:pPr marL="396875" lvl="1" indent="-396875">
              <a:lnSpc>
                <a:spcPct val="95000"/>
              </a:lnSpc>
              <a:spcBef>
                <a:spcPct val="0"/>
              </a:spcBef>
              <a:spcAft>
                <a:spcPts val="800"/>
              </a:spcAft>
              <a:buClr>
                <a:srgbClr val="000000"/>
              </a:buClr>
              <a:buFont typeface="Arial" pitchFamily="34" charset="0"/>
              <a:buAutoNum type="arabicPeriod"/>
            </a:pPr>
            <a:endParaRPr lang="en-US" sz="2400" dirty="0">
              <a:solidFill>
                <a:srgbClr val="000000"/>
              </a:solidFill>
              <a:latin typeface="Arial" pitchFamily="34" charset="0"/>
              <a:cs typeface="Arial" pitchFamily="34" charset="0"/>
              <a:sym typeface="Arial" pitchFamily="34" charset="0"/>
            </a:endParaRPr>
          </a:p>
          <a:p>
            <a:pPr marL="396875" lvl="1" indent="-396875">
              <a:lnSpc>
                <a:spcPct val="95000"/>
              </a:lnSpc>
              <a:spcBef>
                <a:spcPct val="0"/>
              </a:spcBef>
              <a:spcAft>
                <a:spcPts val="800"/>
              </a:spcAft>
              <a:buClr>
                <a:srgbClr val="000000"/>
              </a:buClr>
              <a:buFont typeface="Arial" pitchFamily="34" charset="0"/>
              <a:buAutoNum type="arabicPeriod"/>
            </a:pPr>
            <a:r>
              <a:rPr lang="en-US" sz="2400" dirty="0">
                <a:solidFill>
                  <a:srgbClr val="000000"/>
                </a:solidFill>
                <a:latin typeface="Arial" pitchFamily="34" charset="0"/>
                <a:cs typeface="Arial" pitchFamily="34" charset="0"/>
                <a:sym typeface="Arial" pitchFamily="34" charset="0"/>
              </a:rPr>
              <a:t>Finally: Contact National Advancement Program Team at </a:t>
            </a:r>
            <a:r>
              <a:rPr lang="en-US" sz="2400" u="sng" dirty="0">
                <a:solidFill>
                  <a:schemeClr val="hlink"/>
                </a:solidFill>
                <a:cs typeface="Calibri" pitchFamily="34" charset="0"/>
                <a:sym typeface="Calibri" pitchFamily="34" charset="0"/>
                <a:hlinkClick r:id="rId3"/>
              </a:rPr>
              <a:t>advancement.team@scouting.org</a:t>
            </a:r>
            <a:r>
              <a:rPr lang="en-US" sz="2400" dirty="0">
                <a:solidFill>
                  <a:srgbClr val="000000"/>
                </a:solidFill>
                <a:latin typeface="Arial" pitchFamily="34" charset="0"/>
                <a:cs typeface="Arial" pitchFamily="34" charset="0"/>
                <a:sym typeface="Arial" pitchFamily="34" charset="0"/>
              </a:rPr>
              <a:t>.</a:t>
            </a:r>
          </a:p>
          <a:p>
            <a:pPr marL="396875" indent="-396875">
              <a:spcBef>
                <a:spcPct val="0"/>
              </a:spcBef>
              <a:spcAft>
                <a:spcPts val="800"/>
              </a:spcAft>
              <a:buFont typeface="Arial" pitchFamily="34" charset="0"/>
              <a:buNone/>
            </a:pPr>
            <a:endParaRPr lang="en-US" sz="1800" dirty="0">
              <a:solidFill>
                <a:srgbClr val="000000"/>
              </a:solidFill>
              <a:cs typeface="Calibri" pitchFamily="34" charset="0"/>
              <a:sym typeface="Calibri" pitchFamily="34" charset="0"/>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hape 427"/>
          <p:cNvSpPr>
            <a:spLocks noGrp="1"/>
          </p:cNvSpPr>
          <p:nvPr>
            <p:ph type="title"/>
          </p:nvPr>
        </p:nvSpPr>
        <p:spPr>
          <a:xfrm>
            <a:off x="457200" y="587375"/>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Advancement in Camps </a:t>
            </a:r>
            <a:r>
              <a:rPr lang="en-US" sz="3200">
                <a:solidFill>
                  <a:srgbClr val="008000"/>
                </a:solidFill>
                <a:cs typeface="Calibri" pitchFamily="34" charset="0"/>
                <a:sym typeface="Calibri" pitchFamily="34" charset="0"/>
              </a:rPr>
              <a:t>5.0.1.0</a:t>
            </a:r>
          </a:p>
        </p:txBody>
      </p:sp>
      <p:sp>
        <p:nvSpPr>
          <p:cNvPr id="74755" name="Shape 443"/>
          <p:cNvSpPr>
            <a:spLocks noGrp="1"/>
          </p:cNvSpPr>
          <p:nvPr>
            <p:ph idx="1"/>
          </p:nvPr>
        </p:nvSpPr>
        <p:spPr>
          <a:xfrm>
            <a:off x="711200" y="1654175"/>
            <a:ext cx="7864475" cy="3846513"/>
          </a:xfrm>
        </p:spPr>
        <p:txBody>
          <a:bodyPr lIns="91425" tIns="45700" rIns="91425" bIns="45700"/>
          <a:lstStyle/>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Group instruction is acceptable.</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There are no exceptions for camps to the national advancement policies. </a:t>
            </a:r>
          </a:p>
          <a:p>
            <a:pPr marL="0" indent="0">
              <a:spcBef>
                <a:spcPct val="0"/>
              </a:spcBef>
              <a:spcAft>
                <a:spcPts val="0"/>
              </a:spcAft>
              <a:buClr>
                <a:srgbClr val="000000"/>
              </a:buClr>
              <a:buSzPct val="61000"/>
              <a:buNone/>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“Blue cards” are the nationally </a:t>
            </a:r>
          </a:p>
          <a:p>
            <a:pPr marL="0" indent="0">
              <a:spcBef>
                <a:spcPct val="0"/>
              </a:spcBef>
              <a:spcAft>
                <a:spcPts val="0"/>
              </a:spcAft>
              <a:buClr>
                <a:srgbClr val="000000"/>
              </a:buClr>
              <a:buSzPct val="61000"/>
              <a:buNone/>
            </a:pPr>
            <a:r>
              <a:rPr lang="en-US" sz="2400" dirty="0">
                <a:solidFill>
                  <a:srgbClr val="000000"/>
                </a:solidFill>
                <a:latin typeface="Arial" pitchFamily="34" charset="0"/>
                <a:cs typeface="Arial" pitchFamily="34" charset="0"/>
                <a:sym typeface="Arial" pitchFamily="34" charset="0"/>
              </a:rPr>
              <a:t>     recognized </a:t>
            </a:r>
            <a:r>
              <a:rPr lang="en-US" sz="2400" dirty="0">
                <a:latin typeface="Arial" pitchFamily="34" charset="0"/>
                <a:cs typeface="Arial" pitchFamily="34" charset="0"/>
                <a:sym typeface="Arial" pitchFamily="34" charset="0"/>
              </a:rPr>
              <a:t>merit badge record,	</a:t>
            </a:r>
          </a:p>
          <a:p>
            <a:pPr marL="0" indent="0">
              <a:spcBef>
                <a:spcPct val="0"/>
              </a:spcBef>
              <a:spcAft>
                <a:spcPts val="0"/>
              </a:spcAft>
              <a:buClr>
                <a:srgbClr val="000000"/>
              </a:buClr>
              <a:buSzPct val="61000"/>
              <a:buNone/>
            </a:pPr>
            <a:r>
              <a:rPr lang="en-US" sz="2400" dirty="0">
                <a:latin typeface="Arial" pitchFamily="34" charset="0"/>
                <a:cs typeface="Arial" pitchFamily="34" charset="0"/>
                <a:sym typeface="Arial" pitchFamily="34" charset="0"/>
              </a:rPr>
              <a:t>     but alternative documentation </a:t>
            </a:r>
            <a:br>
              <a:rPr lang="en-US" sz="2400" dirty="0">
                <a:latin typeface="Arial" pitchFamily="34" charset="0"/>
                <a:cs typeface="Arial" pitchFamily="34" charset="0"/>
                <a:sym typeface="Arial" pitchFamily="34" charset="0"/>
              </a:rPr>
            </a:br>
            <a:r>
              <a:rPr lang="en-US" sz="2400" dirty="0">
                <a:latin typeface="Arial" pitchFamily="34" charset="0"/>
                <a:cs typeface="Arial" pitchFamily="34" charset="0"/>
                <a:sym typeface="Arial" pitchFamily="34" charset="0"/>
              </a:rPr>
              <a:t>     may be accepted. (7.0.0.2)</a:t>
            </a:r>
          </a:p>
        </p:txBody>
      </p:sp>
      <p:pic>
        <p:nvPicPr>
          <p:cNvPr id="74756" name="Picture 2" descr="MB Blue Card - 2012 version.jpg"/>
          <p:cNvPicPr>
            <a:picLocks noChangeAspect="1"/>
          </p:cNvPicPr>
          <p:nvPr/>
        </p:nvPicPr>
        <p:blipFill>
          <a:blip r:embed="rId3"/>
          <a:srcRect/>
          <a:stretch>
            <a:fillRect/>
          </a:stretch>
        </p:blipFill>
        <p:spPr bwMode="auto">
          <a:xfrm>
            <a:off x="5616121" y="3724388"/>
            <a:ext cx="3231836" cy="1647712"/>
          </a:xfrm>
          <a:prstGeom prst="rect">
            <a:avLst/>
          </a:prstGeom>
          <a:noFill/>
          <a:ln w="9525">
            <a:noFill/>
            <a:miter lim="800000"/>
            <a:headEnd/>
            <a:tailEnd/>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hape 450"/>
          <p:cNvSpPr>
            <a:spLocks noGrp="1"/>
          </p:cNvSpPr>
          <p:nvPr>
            <p:ph type="title"/>
          </p:nvPr>
        </p:nvSpPr>
        <p:spPr>
          <a:xfrm>
            <a:off x="342900" y="600075"/>
            <a:ext cx="84582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Electronic Advancement Reporting </a:t>
            </a:r>
            <a:r>
              <a:rPr lang="en-US" sz="3200">
                <a:solidFill>
                  <a:srgbClr val="008000"/>
                </a:solidFill>
                <a:cs typeface="Calibri" pitchFamily="34" charset="0"/>
                <a:sym typeface="Calibri" pitchFamily="34" charset="0"/>
              </a:rPr>
              <a:t>6.0.0.0</a:t>
            </a:r>
          </a:p>
        </p:txBody>
      </p:sp>
      <p:sp>
        <p:nvSpPr>
          <p:cNvPr id="76803" name="Shape 451"/>
          <p:cNvSpPr>
            <a:spLocks noGrp="1"/>
          </p:cNvSpPr>
          <p:nvPr>
            <p:ph idx="1"/>
          </p:nvPr>
        </p:nvSpPr>
        <p:spPr>
          <a:xfrm>
            <a:off x="573088" y="1861457"/>
            <a:ext cx="6615112" cy="4033156"/>
          </a:xfrm>
        </p:spPr>
        <p:txBody>
          <a:bodyPr lIns="91425" tIns="45700" rIns="91425" bIns="45700"/>
          <a:lstStyle/>
          <a:p>
            <a:pPr marL="284163" lvl="4"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Reporting of advancement is required.</a:t>
            </a:r>
          </a:p>
          <a:p>
            <a:pPr marL="284163" lvl="4"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lvl="4" indent="-284163">
              <a:spcBef>
                <a:spcPct val="0"/>
              </a:spcBef>
              <a:spcAft>
                <a:spcPts val="0"/>
              </a:spcAft>
              <a:buClr>
                <a:srgbClr val="000000"/>
              </a:buClr>
              <a:buSzPct val="61000"/>
              <a:buFont typeface="Arial" pitchFamily="34" charset="0"/>
              <a:buChar char="●"/>
            </a:pPr>
            <a:r>
              <a:rPr lang="en-US" sz="2400" dirty="0" err="1">
                <a:solidFill>
                  <a:srgbClr val="000000"/>
                </a:solidFill>
                <a:latin typeface="Arial" pitchFamily="34" charset="0"/>
                <a:cs typeface="Arial" pitchFamily="34" charset="0"/>
                <a:sym typeface="Arial" pitchFamily="34" charset="0"/>
              </a:rPr>
              <a:t>Scoutbook</a:t>
            </a:r>
            <a:r>
              <a:rPr lang="en-US" sz="2400" dirty="0">
                <a:solidFill>
                  <a:srgbClr val="000000"/>
                </a:solidFill>
                <a:latin typeface="Arial" pitchFamily="34" charset="0"/>
                <a:cs typeface="Arial" pitchFamily="34" charset="0"/>
                <a:sym typeface="Arial" pitchFamily="34" charset="0"/>
              </a:rPr>
              <a:t> electronic advancement reporting makes it simple.</a:t>
            </a:r>
          </a:p>
          <a:p>
            <a:pPr marL="284163" lvl="4"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lvl="4"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Goal is 100% unit participation.</a:t>
            </a:r>
          </a:p>
          <a:p>
            <a:pPr marL="0" lvl="4" indent="0">
              <a:spcBef>
                <a:spcPct val="0"/>
              </a:spcBef>
              <a:spcAft>
                <a:spcPts val="0"/>
              </a:spcAft>
              <a:buClr>
                <a:srgbClr val="000000"/>
              </a:buClr>
              <a:buSzPct val="61000"/>
              <a:buNone/>
            </a:pPr>
            <a:endParaRPr lang="en-US" sz="2400" dirty="0">
              <a:solidFill>
                <a:srgbClr val="000000"/>
              </a:solidFill>
              <a:latin typeface="Arial" pitchFamily="34" charset="0"/>
              <a:cs typeface="Arial" pitchFamily="34" charset="0"/>
              <a:sym typeface="Arial" pitchFamily="34" charset="0"/>
            </a:endParaRPr>
          </a:p>
        </p:txBody>
      </p:sp>
      <p:grpSp>
        <p:nvGrpSpPr>
          <p:cNvPr id="76804" name="Shape 452"/>
          <p:cNvGrpSpPr>
            <a:grpSpLocks/>
          </p:cNvGrpSpPr>
          <p:nvPr/>
        </p:nvGrpSpPr>
        <p:grpSpPr bwMode="auto">
          <a:xfrm>
            <a:off x="6027738" y="3365500"/>
            <a:ext cx="2703512" cy="1995488"/>
            <a:chOff x="0" y="0"/>
            <a:chExt cx="3000000" cy="3000000"/>
          </a:xfrm>
        </p:grpSpPr>
        <p:sp>
          <p:nvSpPr>
            <p:cNvPr id="76805" name="Shape 453"/>
            <p:cNvSpPr>
              <a:spLocks/>
            </p:cNvSpPr>
            <p:nvPr/>
          </p:nvSpPr>
          <p:spPr bwMode="auto">
            <a:xfrm>
              <a:off x="0" y="0"/>
              <a:ext cx="3000000" cy="3000000"/>
            </a:xfrm>
            <a:custGeom>
              <a:avLst/>
              <a:gdLst>
                <a:gd name="T0" fmla="*/ 2147483647 w 120000"/>
                <a:gd name="T1" fmla="*/ 2147483647 h 120000"/>
                <a:gd name="T2" fmla="*/ 2147483647 w 120000"/>
                <a:gd name="T3" fmla="*/ 2147483647 h 120000"/>
                <a:gd name="T4" fmla="*/ 2147483647 w 120000"/>
                <a:gd name="T5" fmla="*/ 2147483647 h 120000"/>
                <a:gd name="T6" fmla="*/ 2147483647 w 120000"/>
                <a:gd name="T7" fmla="*/ 2147483647 h 120000"/>
                <a:gd name="T8" fmla="*/ 2147483647 w 120000"/>
                <a:gd name="T9" fmla="*/ 2147483647 h 120000"/>
                <a:gd name="T10" fmla="*/ 2147483647 w 120000"/>
                <a:gd name="T11" fmla="*/ 2147483647 h 120000"/>
                <a:gd name="T12" fmla="*/ 2147483647 w 120000"/>
                <a:gd name="T13" fmla="*/ 2147483647 h 120000"/>
                <a:gd name="T14" fmla="*/ 2147483647 w 120000"/>
                <a:gd name="T15" fmla="*/ 2147483647 h 120000"/>
                <a:gd name="T16" fmla="*/ 2147483647 w 120000"/>
                <a:gd name="T17" fmla="*/ 2147483647 h 120000"/>
                <a:gd name="T18" fmla="*/ 2147483647 w 120000"/>
                <a:gd name="T19" fmla="*/ 2147483647 h 120000"/>
                <a:gd name="T20" fmla="*/ 2147483647 w 120000"/>
                <a:gd name="T21" fmla="*/ 2147483647 h 120000"/>
                <a:gd name="T22" fmla="*/ 2147483647 w 120000"/>
                <a:gd name="T23" fmla="*/ 2147483647 h 120000"/>
                <a:gd name="T24" fmla="*/ 2147483647 w 120000"/>
                <a:gd name="T25" fmla="*/ 2147483647 h 120000"/>
                <a:gd name="T26" fmla="*/ 2147483647 w 120000"/>
                <a:gd name="T27" fmla="*/ 2147483647 h 120000"/>
                <a:gd name="T28" fmla="*/ 2147483647 w 120000"/>
                <a:gd name="T29" fmla="*/ 2147483647 h 120000"/>
                <a:gd name="T30" fmla="*/ 2147483647 w 120000"/>
                <a:gd name="T31" fmla="*/ 2147483647 h 120000"/>
                <a:gd name="T32" fmla="*/ 2147483647 w 120000"/>
                <a:gd name="T33" fmla="*/ 2147483647 h 120000"/>
                <a:gd name="T34" fmla="*/ 2147483647 w 120000"/>
                <a:gd name="T35" fmla="*/ 2147483647 h 120000"/>
                <a:gd name="T36" fmla="*/ 2147483647 w 120000"/>
                <a:gd name="T37" fmla="*/ 2147483647 h 120000"/>
                <a:gd name="T38" fmla="*/ 2147483647 w 120000"/>
                <a:gd name="T39" fmla="*/ 2147483647 h 120000"/>
                <a:gd name="T40" fmla="*/ 2147483647 w 120000"/>
                <a:gd name="T41" fmla="*/ 2147483647 h 120000"/>
                <a:gd name="T42" fmla="*/ 2147483647 w 120000"/>
                <a:gd name="T43" fmla="*/ 2147483647 h 120000"/>
                <a:gd name="T44" fmla="*/ 2147483647 w 120000"/>
                <a:gd name="T45" fmla="*/ 2147483647 h 120000"/>
                <a:gd name="T46" fmla="*/ 2147483647 w 120000"/>
                <a:gd name="T47" fmla="*/ 2147483647 h 120000"/>
                <a:gd name="T48" fmla="*/ 2147483647 w 120000"/>
                <a:gd name="T49" fmla="*/ 2147483647 h 120000"/>
                <a:gd name="T50" fmla="*/ 2147483647 w 120000"/>
                <a:gd name="T51" fmla="*/ 2147483647 h 120000"/>
                <a:gd name="T52" fmla="*/ 2147483647 w 120000"/>
                <a:gd name="T53" fmla="*/ 2147483647 h 120000"/>
                <a:gd name="T54" fmla="*/ 2147483647 w 120000"/>
                <a:gd name="T55" fmla="*/ 2147483647 h 120000"/>
                <a:gd name="T56" fmla="*/ 2147483647 w 120000"/>
                <a:gd name="T57" fmla="*/ 2147483647 h 120000"/>
                <a:gd name="T58" fmla="*/ 2147483647 w 120000"/>
                <a:gd name="T59" fmla="*/ 2147483647 h 120000"/>
                <a:gd name="T60" fmla="*/ 2147483647 w 120000"/>
                <a:gd name="T61" fmla="*/ 2147483647 h 120000"/>
                <a:gd name="T62" fmla="*/ 2147483647 w 120000"/>
                <a:gd name="T63" fmla="*/ 2147483647 h 120000"/>
                <a:gd name="T64" fmla="*/ 2147483647 w 120000"/>
                <a:gd name="T65" fmla="*/ 2147483647 h 120000"/>
                <a:gd name="T66" fmla="*/ 2147483647 w 120000"/>
                <a:gd name="T67" fmla="*/ 2147483647 h 120000"/>
                <a:gd name="T68" fmla="*/ 2147483647 w 120000"/>
                <a:gd name="T69" fmla="*/ 2147483647 h 120000"/>
                <a:gd name="T70" fmla="*/ 2147483647 w 120000"/>
                <a:gd name="T71" fmla="*/ 2147483647 h 120000"/>
                <a:gd name="T72" fmla="*/ 2147483647 w 120000"/>
                <a:gd name="T73" fmla="*/ 2147483647 h 120000"/>
                <a:gd name="T74" fmla="*/ 2147483647 w 120000"/>
                <a:gd name="T75" fmla="*/ 2147483647 h 120000"/>
                <a:gd name="T76" fmla="*/ 2147483647 w 120000"/>
                <a:gd name="T77" fmla="*/ 2147483647 h 120000"/>
                <a:gd name="T78" fmla="*/ 2147483647 w 120000"/>
                <a:gd name="T79" fmla="*/ 2147483647 h 120000"/>
                <a:gd name="T80" fmla="*/ 2147483647 w 120000"/>
                <a:gd name="T81" fmla="*/ 2147483647 h 120000"/>
                <a:gd name="T82" fmla="*/ 2147483647 w 120000"/>
                <a:gd name="T83" fmla="*/ 2147483647 h 120000"/>
                <a:gd name="T84" fmla="*/ 2147483647 w 120000"/>
                <a:gd name="T85" fmla="*/ 2147483647 h 120000"/>
                <a:gd name="T86" fmla="*/ 2147483647 w 120000"/>
                <a:gd name="T87" fmla="*/ 2147483647 h 120000"/>
                <a:gd name="T88" fmla="*/ 2147483647 w 120000"/>
                <a:gd name="T89" fmla="*/ 2147483647 h 120000"/>
                <a:gd name="T90" fmla="*/ 2147483647 w 120000"/>
                <a:gd name="T91" fmla="*/ 2147483647 h 120000"/>
                <a:gd name="T92" fmla="*/ 2147483647 w 120000"/>
                <a:gd name="T93" fmla="*/ 2147483647 h 120000"/>
                <a:gd name="T94" fmla="*/ 2147483647 w 120000"/>
                <a:gd name="T95" fmla="*/ 2147483647 h 120000"/>
                <a:gd name="T96" fmla="*/ 2147483647 w 120000"/>
                <a:gd name="T97" fmla="*/ 2147483647 h 120000"/>
                <a:gd name="T98" fmla="*/ 2147483647 w 120000"/>
                <a:gd name="T99" fmla="*/ 2147483647 h 120000"/>
                <a:gd name="T100" fmla="*/ 2147483647 w 120000"/>
                <a:gd name="T101" fmla="*/ 2147483647 h 120000"/>
                <a:gd name="T102" fmla="*/ 2147483647 w 120000"/>
                <a:gd name="T103" fmla="*/ 2147483647 h 120000"/>
                <a:gd name="T104" fmla="*/ 2147483647 w 120000"/>
                <a:gd name="T105" fmla="*/ 2147483647 h 120000"/>
                <a:gd name="T106" fmla="*/ 2147483647 w 120000"/>
                <a:gd name="T107" fmla="*/ 2147483647 h 120000"/>
                <a:gd name="T108" fmla="*/ 2147483647 w 120000"/>
                <a:gd name="T109" fmla="*/ 2147483647 h 120000"/>
                <a:gd name="T110" fmla="*/ 2147483647 w 120000"/>
                <a:gd name="T111" fmla="*/ 2147483647 h 120000"/>
                <a:gd name="T112" fmla="*/ 2147483647 w 120000"/>
                <a:gd name="T113" fmla="*/ 2147483647 h 120000"/>
                <a:gd name="T114" fmla="*/ 2147483647 w 120000"/>
                <a:gd name="T115" fmla="*/ 2147483647 h 120000"/>
                <a:gd name="T116" fmla="*/ 2147483647 w 120000"/>
                <a:gd name="T117" fmla="*/ 2147483647 h 120000"/>
                <a:gd name="T118" fmla="*/ 2147483647 w 120000"/>
                <a:gd name="T119" fmla="*/ 2147483647 h 1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000"/>
                <a:gd name="T181" fmla="*/ 0 h 120000"/>
                <a:gd name="T182" fmla="*/ 120000 w 120000"/>
                <a:gd name="T183" fmla="*/ 120000 h 1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000" h="120000" extrusionOk="0">
                  <a:moveTo>
                    <a:pt x="32548" y="0"/>
                  </a:moveTo>
                  <a:lnTo>
                    <a:pt x="32486" y="202"/>
                  </a:lnTo>
                  <a:lnTo>
                    <a:pt x="32424" y="404"/>
                  </a:lnTo>
                  <a:lnTo>
                    <a:pt x="32362" y="673"/>
                  </a:lnTo>
                  <a:lnTo>
                    <a:pt x="32301" y="875"/>
                  </a:lnTo>
                  <a:lnTo>
                    <a:pt x="34524" y="3567"/>
                  </a:lnTo>
                  <a:lnTo>
                    <a:pt x="36747" y="6057"/>
                  </a:lnTo>
                  <a:lnTo>
                    <a:pt x="38909" y="8345"/>
                  </a:lnTo>
                  <a:lnTo>
                    <a:pt x="41009" y="10499"/>
                  </a:lnTo>
                  <a:lnTo>
                    <a:pt x="43109" y="12451"/>
                  </a:lnTo>
                  <a:lnTo>
                    <a:pt x="45208" y="14268"/>
                  </a:lnTo>
                  <a:lnTo>
                    <a:pt x="47247" y="15951"/>
                  </a:lnTo>
                  <a:lnTo>
                    <a:pt x="49285" y="17431"/>
                  </a:lnTo>
                  <a:lnTo>
                    <a:pt x="51261" y="18845"/>
                  </a:lnTo>
                  <a:lnTo>
                    <a:pt x="53237" y="20123"/>
                  </a:lnTo>
                  <a:lnTo>
                    <a:pt x="55152" y="21335"/>
                  </a:lnTo>
                  <a:lnTo>
                    <a:pt x="57128" y="22412"/>
                  </a:lnTo>
                  <a:lnTo>
                    <a:pt x="59043" y="23421"/>
                  </a:lnTo>
                  <a:lnTo>
                    <a:pt x="60957" y="24363"/>
                  </a:lnTo>
                  <a:lnTo>
                    <a:pt x="62810" y="25238"/>
                  </a:lnTo>
                  <a:lnTo>
                    <a:pt x="64725" y="26046"/>
                  </a:lnTo>
                  <a:lnTo>
                    <a:pt x="62687" y="25575"/>
                  </a:lnTo>
                  <a:lnTo>
                    <a:pt x="60587" y="25036"/>
                  </a:lnTo>
                  <a:lnTo>
                    <a:pt x="58549" y="24431"/>
                  </a:lnTo>
                  <a:lnTo>
                    <a:pt x="56449" y="23758"/>
                  </a:lnTo>
                  <a:lnTo>
                    <a:pt x="54411" y="23017"/>
                  </a:lnTo>
                  <a:lnTo>
                    <a:pt x="52311" y="22210"/>
                  </a:lnTo>
                  <a:lnTo>
                    <a:pt x="50149" y="21335"/>
                  </a:lnTo>
                  <a:lnTo>
                    <a:pt x="48049" y="20325"/>
                  </a:lnTo>
                  <a:lnTo>
                    <a:pt x="45888" y="19181"/>
                  </a:lnTo>
                  <a:lnTo>
                    <a:pt x="43726" y="18037"/>
                  </a:lnTo>
                  <a:lnTo>
                    <a:pt x="41503" y="16691"/>
                  </a:lnTo>
                  <a:lnTo>
                    <a:pt x="39279" y="15278"/>
                  </a:lnTo>
                  <a:lnTo>
                    <a:pt x="37056" y="13730"/>
                  </a:lnTo>
                  <a:lnTo>
                    <a:pt x="34771" y="12114"/>
                  </a:lnTo>
                  <a:lnTo>
                    <a:pt x="32486" y="10297"/>
                  </a:lnTo>
                  <a:lnTo>
                    <a:pt x="30139" y="8413"/>
                  </a:lnTo>
                  <a:lnTo>
                    <a:pt x="30077" y="8615"/>
                  </a:lnTo>
                  <a:lnTo>
                    <a:pt x="30015" y="8817"/>
                  </a:lnTo>
                  <a:lnTo>
                    <a:pt x="29954" y="9019"/>
                  </a:lnTo>
                  <a:lnTo>
                    <a:pt x="29892" y="9220"/>
                  </a:lnTo>
                  <a:lnTo>
                    <a:pt x="32115" y="11576"/>
                  </a:lnTo>
                  <a:lnTo>
                    <a:pt x="34215" y="13730"/>
                  </a:lnTo>
                  <a:lnTo>
                    <a:pt x="36377" y="15749"/>
                  </a:lnTo>
                  <a:lnTo>
                    <a:pt x="38477" y="17633"/>
                  </a:lnTo>
                  <a:lnTo>
                    <a:pt x="40515" y="19450"/>
                  </a:lnTo>
                  <a:lnTo>
                    <a:pt x="42553" y="21066"/>
                  </a:lnTo>
                  <a:lnTo>
                    <a:pt x="44591" y="22546"/>
                  </a:lnTo>
                  <a:lnTo>
                    <a:pt x="46567" y="23960"/>
                  </a:lnTo>
                  <a:lnTo>
                    <a:pt x="48543" y="25306"/>
                  </a:lnTo>
                  <a:lnTo>
                    <a:pt x="50520" y="26517"/>
                  </a:lnTo>
                  <a:lnTo>
                    <a:pt x="52434" y="27661"/>
                  </a:lnTo>
                  <a:lnTo>
                    <a:pt x="54349" y="28671"/>
                  </a:lnTo>
                  <a:lnTo>
                    <a:pt x="56264" y="29680"/>
                  </a:lnTo>
                  <a:lnTo>
                    <a:pt x="58116" y="30623"/>
                  </a:lnTo>
                  <a:lnTo>
                    <a:pt x="60031" y="31497"/>
                  </a:lnTo>
                  <a:lnTo>
                    <a:pt x="61884" y="32372"/>
                  </a:lnTo>
                  <a:lnTo>
                    <a:pt x="59846" y="31901"/>
                  </a:lnTo>
                  <a:lnTo>
                    <a:pt x="57808" y="31363"/>
                  </a:lnTo>
                  <a:lnTo>
                    <a:pt x="55769" y="30757"/>
                  </a:lnTo>
                  <a:lnTo>
                    <a:pt x="53731" y="30084"/>
                  </a:lnTo>
                  <a:lnTo>
                    <a:pt x="51631" y="29411"/>
                  </a:lnTo>
                  <a:lnTo>
                    <a:pt x="49593" y="28671"/>
                  </a:lnTo>
                  <a:lnTo>
                    <a:pt x="47494" y="27796"/>
                  </a:lnTo>
                  <a:lnTo>
                    <a:pt x="45394" y="26921"/>
                  </a:lnTo>
                  <a:lnTo>
                    <a:pt x="43232" y="25911"/>
                  </a:lnTo>
                  <a:lnTo>
                    <a:pt x="41071" y="24835"/>
                  </a:lnTo>
                  <a:lnTo>
                    <a:pt x="38909" y="23690"/>
                  </a:lnTo>
                  <a:lnTo>
                    <a:pt x="36747" y="22412"/>
                  </a:lnTo>
                  <a:lnTo>
                    <a:pt x="34524" y="21066"/>
                  </a:lnTo>
                  <a:lnTo>
                    <a:pt x="32239" y="19652"/>
                  </a:lnTo>
                  <a:lnTo>
                    <a:pt x="29954" y="18104"/>
                  </a:lnTo>
                  <a:lnTo>
                    <a:pt x="27669" y="16422"/>
                  </a:lnTo>
                  <a:lnTo>
                    <a:pt x="27607" y="16624"/>
                  </a:lnTo>
                  <a:lnTo>
                    <a:pt x="27545" y="16826"/>
                  </a:lnTo>
                  <a:lnTo>
                    <a:pt x="27483" y="17095"/>
                  </a:lnTo>
                  <a:lnTo>
                    <a:pt x="27422" y="17297"/>
                  </a:lnTo>
                  <a:lnTo>
                    <a:pt x="29583" y="19316"/>
                  </a:lnTo>
                  <a:lnTo>
                    <a:pt x="31621" y="21268"/>
                  </a:lnTo>
                  <a:lnTo>
                    <a:pt x="33598" y="23017"/>
                  </a:lnTo>
                  <a:lnTo>
                    <a:pt x="35450" y="24633"/>
                  </a:lnTo>
                  <a:lnTo>
                    <a:pt x="37303" y="26113"/>
                  </a:lnTo>
                  <a:lnTo>
                    <a:pt x="39094" y="27527"/>
                  </a:lnTo>
                  <a:lnTo>
                    <a:pt x="40823" y="28805"/>
                  </a:lnTo>
                  <a:lnTo>
                    <a:pt x="42553" y="30017"/>
                  </a:lnTo>
                  <a:lnTo>
                    <a:pt x="44220" y="31161"/>
                  </a:lnTo>
                  <a:lnTo>
                    <a:pt x="45888" y="32238"/>
                  </a:lnTo>
                  <a:lnTo>
                    <a:pt x="47555" y="33247"/>
                  </a:lnTo>
                  <a:lnTo>
                    <a:pt x="49285" y="34190"/>
                  </a:lnTo>
                  <a:lnTo>
                    <a:pt x="50952" y="35132"/>
                  </a:lnTo>
                  <a:lnTo>
                    <a:pt x="52681" y="36007"/>
                  </a:lnTo>
                  <a:lnTo>
                    <a:pt x="54472" y="36814"/>
                  </a:lnTo>
                  <a:lnTo>
                    <a:pt x="56264" y="37689"/>
                  </a:lnTo>
                  <a:lnTo>
                    <a:pt x="54287" y="37218"/>
                  </a:lnTo>
                  <a:lnTo>
                    <a:pt x="52373" y="36680"/>
                  </a:lnTo>
                  <a:lnTo>
                    <a:pt x="50458" y="36209"/>
                  </a:lnTo>
                  <a:lnTo>
                    <a:pt x="48605" y="35603"/>
                  </a:lnTo>
                  <a:lnTo>
                    <a:pt x="46814" y="35064"/>
                  </a:lnTo>
                  <a:lnTo>
                    <a:pt x="44961" y="34391"/>
                  </a:lnTo>
                  <a:lnTo>
                    <a:pt x="43170" y="33718"/>
                  </a:lnTo>
                  <a:lnTo>
                    <a:pt x="41318" y="32978"/>
                  </a:lnTo>
                  <a:lnTo>
                    <a:pt x="39465" y="32171"/>
                  </a:lnTo>
                  <a:lnTo>
                    <a:pt x="37612" y="31296"/>
                  </a:lnTo>
                  <a:lnTo>
                    <a:pt x="35697" y="30353"/>
                  </a:lnTo>
                  <a:lnTo>
                    <a:pt x="33721" y="29344"/>
                  </a:lnTo>
                  <a:lnTo>
                    <a:pt x="31683" y="28200"/>
                  </a:lnTo>
                  <a:lnTo>
                    <a:pt x="29645" y="26988"/>
                  </a:lnTo>
                  <a:lnTo>
                    <a:pt x="27483" y="25642"/>
                  </a:lnTo>
                  <a:lnTo>
                    <a:pt x="25198" y="24229"/>
                  </a:lnTo>
                  <a:lnTo>
                    <a:pt x="25136" y="24431"/>
                  </a:lnTo>
                  <a:lnTo>
                    <a:pt x="25075" y="24633"/>
                  </a:lnTo>
                  <a:lnTo>
                    <a:pt x="24951" y="24835"/>
                  </a:lnTo>
                  <a:lnTo>
                    <a:pt x="24889" y="25036"/>
                  </a:lnTo>
                  <a:lnTo>
                    <a:pt x="26927" y="26854"/>
                  </a:lnTo>
                  <a:lnTo>
                    <a:pt x="28780" y="28469"/>
                  </a:lnTo>
                  <a:lnTo>
                    <a:pt x="30510" y="29882"/>
                  </a:lnTo>
                  <a:lnTo>
                    <a:pt x="31992" y="31161"/>
                  </a:lnTo>
                  <a:lnTo>
                    <a:pt x="33412" y="32305"/>
                  </a:lnTo>
                  <a:lnTo>
                    <a:pt x="34709" y="33315"/>
                  </a:lnTo>
                  <a:lnTo>
                    <a:pt x="35883" y="34257"/>
                  </a:lnTo>
                  <a:lnTo>
                    <a:pt x="37056" y="35064"/>
                  </a:lnTo>
                  <a:lnTo>
                    <a:pt x="38230" y="35872"/>
                  </a:lnTo>
                  <a:lnTo>
                    <a:pt x="39403" y="36612"/>
                  </a:lnTo>
                  <a:lnTo>
                    <a:pt x="40576" y="37285"/>
                  </a:lnTo>
                  <a:lnTo>
                    <a:pt x="41812" y="37958"/>
                  </a:lnTo>
                  <a:lnTo>
                    <a:pt x="43170" y="38632"/>
                  </a:lnTo>
                  <a:lnTo>
                    <a:pt x="44591" y="39372"/>
                  </a:lnTo>
                  <a:lnTo>
                    <a:pt x="46197" y="40112"/>
                  </a:lnTo>
                  <a:lnTo>
                    <a:pt x="47926" y="40920"/>
                  </a:lnTo>
                  <a:lnTo>
                    <a:pt x="46011" y="40449"/>
                  </a:lnTo>
                  <a:lnTo>
                    <a:pt x="44282" y="40112"/>
                  </a:lnTo>
                  <a:lnTo>
                    <a:pt x="42676" y="39708"/>
                  </a:lnTo>
                  <a:lnTo>
                    <a:pt x="41256" y="39439"/>
                  </a:lnTo>
                  <a:lnTo>
                    <a:pt x="39835" y="39103"/>
                  </a:lnTo>
                  <a:lnTo>
                    <a:pt x="38477" y="38766"/>
                  </a:lnTo>
                  <a:lnTo>
                    <a:pt x="37180" y="38430"/>
                  </a:lnTo>
                  <a:lnTo>
                    <a:pt x="35944" y="38026"/>
                  </a:lnTo>
                  <a:lnTo>
                    <a:pt x="34586" y="37622"/>
                  </a:lnTo>
                  <a:lnTo>
                    <a:pt x="33227" y="37151"/>
                  </a:lnTo>
                  <a:lnTo>
                    <a:pt x="31806" y="36545"/>
                  </a:lnTo>
                  <a:lnTo>
                    <a:pt x="30262" y="35872"/>
                  </a:lnTo>
                  <a:lnTo>
                    <a:pt x="28595" y="35064"/>
                  </a:lnTo>
                  <a:lnTo>
                    <a:pt x="26804" y="34122"/>
                  </a:lnTo>
                  <a:lnTo>
                    <a:pt x="24828" y="33045"/>
                  </a:lnTo>
                  <a:lnTo>
                    <a:pt x="22604" y="31767"/>
                  </a:lnTo>
                  <a:lnTo>
                    <a:pt x="22542" y="31969"/>
                  </a:lnTo>
                  <a:lnTo>
                    <a:pt x="22481" y="32103"/>
                  </a:lnTo>
                  <a:lnTo>
                    <a:pt x="22357" y="32305"/>
                  </a:lnTo>
                  <a:lnTo>
                    <a:pt x="22295" y="32507"/>
                  </a:lnTo>
                  <a:lnTo>
                    <a:pt x="24457" y="34190"/>
                  </a:lnTo>
                  <a:lnTo>
                    <a:pt x="26557" y="35805"/>
                  </a:lnTo>
                  <a:lnTo>
                    <a:pt x="28657" y="37353"/>
                  </a:lnTo>
                  <a:lnTo>
                    <a:pt x="30757" y="38766"/>
                  </a:lnTo>
                  <a:lnTo>
                    <a:pt x="32795" y="40179"/>
                  </a:lnTo>
                  <a:lnTo>
                    <a:pt x="34771" y="41458"/>
                  </a:lnTo>
                  <a:lnTo>
                    <a:pt x="36747" y="42737"/>
                  </a:lnTo>
                  <a:lnTo>
                    <a:pt x="38724" y="43881"/>
                  </a:lnTo>
                  <a:lnTo>
                    <a:pt x="40638" y="45025"/>
                  </a:lnTo>
                  <a:lnTo>
                    <a:pt x="42553" y="46102"/>
                  </a:lnTo>
                  <a:lnTo>
                    <a:pt x="44467" y="47112"/>
                  </a:lnTo>
                  <a:lnTo>
                    <a:pt x="46382" y="48121"/>
                  </a:lnTo>
                  <a:lnTo>
                    <a:pt x="48235" y="49063"/>
                  </a:lnTo>
                  <a:lnTo>
                    <a:pt x="50087" y="50006"/>
                  </a:lnTo>
                  <a:lnTo>
                    <a:pt x="51940" y="50881"/>
                  </a:lnTo>
                  <a:lnTo>
                    <a:pt x="53793" y="51755"/>
                  </a:lnTo>
                  <a:lnTo>
                    <a:pt x="51817" y="51284"/>
                  </a:lnTo>
                  <a:lnTo>
                    <a:pt x="49779" y="50746"/>
                  </a:lnTo>
                  <a:lnTo>
                    <a:pt x="47802" y="50208"/>
                  </a:lnTo>
                  <a:lnTo>
                    <a:pt x="45764" y="49602"/>
                  </a:lnTo>
                  <a:lnTo>
                    <a:pt x="43726" y="48996"/>
                  </a:lnTo>
                  <a:lnTo>
                    <a:pt x="41688" y="48390"/>
                  </a:lnTo>
                  <a:lnTo>
                    <a:pt x="39650" y="47650"/>
                  </a:lnTo>
                  <a:lnTo>
                    <a:pt x="37550" y="46910"/>
                  </a:lnTo>
                  <a:lnTo>
                    <a:pt x="35450" y="46169"/>
                  </a:lnTo>
                  <a:lnTo>
                    <a:pt x="33289" y="45362"/>
                  </a:lnTo>
                  <a:lnTo>
                    <a:pt x="31127" y="44420"/>
                  </a:lnTo>
                  <a:lnTo>
                    <a:pt x="28966" y="43477"/>
                  </a:lnTo>
                  <a:lnTo>
                    <a:pt x="26742" y="42468"/>
                  </a:lnTo>
                  <a:lnTo>
                    <a:pt x="24519" y="41458"/>
                  </a:lnTo>
                  <a:lnTo>
                    <a:pt x="22234" y="40314"/>
                  </a:lnTo>
                  <a:lnTo>
                    <a:pt x="19887" y="39103"/>
                  </a:lnTo>
                  <a:lnTo>
                    <a:pt x="19825" y="39305"/>
                  </a:lnTo>
                  <a:lnTo>
                    <a:pt x="19763" y="39439"/>
                  </a:lnTo>
                  <a:lnTo>
                    <a:pt x="19701" y="39641"/>
                  </a:lnTo>
                  <a:lnTo>
                    <a:pt x="19640" y="39843"/>
                  </a:lnTo>
                  <a:lnTo>
                    <a:pt x="21801" y="41458"/>
                  </a:lnTo>
                  <a:lnTo>
                    <a:pt x="23901" y="42939"/>
                  </a:lnTo>
                  <a:lnTo>
                    <a:pt x="26001" y="44420"/>
                  </a:lnTo>
                  <a:lnTo>
                    <a:pt x="28101" y="45833"/>
                  </a:lnTo>
                  <a:lnTo>
                    <a:pt x="30139" y="47112"/>
                  </a:lnTo>
                  <a:lnTo>
                    <a:pt x="32177" y="48390"/>
                  </a:lnTo>
                  <a:lnTo>
                    <a:pt x="34153" y="49602"/>
                  </a:lnTo>
                  <a:lnTo>
                    <a:pt x="36130" y="50746"/>
                  </a:lnTo>
                  <a:lnTo>
                    <a:pt x="38044" y="51823"/>
                  </a:lnTo>
                  <a:lnTo>
                    <a:pt x="40021" y="52900"/>
                  </a:lnTo>
                  <a:lnTo>
                    <a:pt x="41935" y="53909"/>
                  </a:lnTo>
                  <a:lnTo>
                    <a:pt x="43788" y="54851"/>
                  </a:lnTo>
                  <a:lnTo>
                    <a:pt x="45703" y="55794"/>
                  </a:lnTo>
                  <a:lnTo>
                    <a:pt x="47555" y="56736"/>
                  </a:lnTo>
                  <a:lnTo>
                    <a:pt x="49408" y="57611"/>
                  </a:lnTo>
                  <a:lnTo>
                    <a:pt x="51261" y="58486"/>
                  </a:lnTo>
                  <a:lnTo>
                    <a:pt x="49285" y="58015"/>
                  </a:lnTo>
                  <a:lnTo>
                    <a:pt x="47308" y="57476"/>
                  </a:lnTo>
                  <a:lnTo>
                    <a:pt x="45270" y="57005"/>
                  </a:lnTo>
                  <a:lnTo>
                    <a:pt x="43232" y="56399"/>
                  </a:lnTo>
                  <a:lnTo>
                    <a:pt x="41194" y="55861"/>
                  </a:lnTo>
                  <a:lnTo>
                    <a:pt x="39156" y="55255"/>
                  </a:lnTo>
                  <a:lnTo>
                    <a:pt x="37056" y="54582"/>
                  </a:lnTo>
                  <a:lnTo>
                    <a:pt x="34956" y="53842"/>
                  </a:lnTo>
                  <a:lnTo>
                    <a:pt x="32856" y="53102"/>
                  </a:lnTo>
                  <a:lnTo>
                    <a:pt x="30695" y="52294"/>
                  </a:lnTo>
                  <a:lnTo>
                    <a:pt x="28533" y="51486"/>
                  </a:lnTo>
                  <a:lnTo>
                    <a:pt x="26310" y="50544"/>
                  </a:lnTo>
                  <a:lnTo>
                    <a:pt x="24086" y="49602"/>
                  </a:lnTo>
                  <a:lnTo>
                    <a:pt x="21801" y="48592"/>
                  </a:lnTo>
                  <a:lnTo>
                    <a:pt x="19454" y="47448"/>
                  </a:lnTo>
                  <a:lnTo>
                    <a:pt x="17108" y="46304"/>
                  </a:lnTo>
                  <a:lnTo>
                    <a:pt x="17046" y="46506"/>
                  </a:lnTo>
                  <a:lnTo>
                    <a:pt x="16984" y="46640"/>
                  </a:lnTo>
                  <a:lnTo>
                    <a:pt x="16861" y="46842"/>
                  </a:lnTo>
                  <a:lnTo>
                    <a:pt x="16799" y="47044"/>
                  </a:lnTo>
                  <a:lnTo>
                    <a:pt x="19022" y="48592"/>
                  </a:lnTo>
                  <a:lnTo>
                    <a:pt x="21184" y="50073"/>
                  </a:lnTo>
                  <a:lnTo>
                    <a:pt x="23284" y="51486"/>
                  </a:lnTo>
                  <a:lnTo>
                    <a:pt x="25383" y="52832"/>
                  </a:lnTo>
                  <a:lnTo>
                    <a:pt x="27483" y="54178"/>
                  </a:lnTo>
                  <a:lnTo>
                    <a:pt x="29521" y="55390"/>
                  </a:lnTo>
                  <a:lnTo>
                    <a:pt x="31559" y="56534"/>
                  </a:lnTo>
                  <a:lnTo>
                    <a:pt x="33536" y="57678"/>
                  </a:lnTo>
                  <a:lnTo>
                    <a:pt x="35512" y="58755"/>
                  </a:lnTo>
                  <a:lnTo>
                    <a:pt x="37427" y="59764"/>
                  </a:lnTo>
                  <a:lnTo>
                    <a:pt x="39403" y="60774"/>
                  </a:lnTo>
                  <a:lnTo>
                    <a:pt x="41318" y="61716"/>
                  </a:lnTo>
                  <a:lnTo>
                    <a:pt x="43170" y="62658"/>
                  </a:lnTo>
                  <a:lnTo>
                    <a:pt x="45085" y="63533"/>
                  </a:lnTo>
                  <a:lnTo>
                    <a:pt x="46938" y="64408"/>
                  </a:lnTo>
                  <a:lnTo>
                    <a:pt x="48791" y="65283"/>
                  </a:lnTo>
                  <a:lnTo>
                    <a:pt x="46814" y="64812"/>
                  </a:lnTo>
                  <a:lnTo>
                    <a:pt x="44776" y="64341"/>
                  </a:lnTo>
                  <a:lnTo>
                    <a:pt x="42800" y="63870"/>
                  </a:lnTo>
                  <a:lnTo>
                    <a:pt x="40762" y="63331"/>
                  </a:lnTo>
                  <a:lnTo>
                    <a:pt x="38662" y="62793"/>
                  </a:lnTo>
                  <a:lnTo>
                    <a:pt x="36624" y="62187"/>
                  </a:lnTo>
                  <a:lnTo>
                    <a:pt x="34524" y="61514"/>
                  </a:lnTo>
                  <a:lnTo>
                    <a:pt x="32424" y="60841"/>
                  </a:lnTo>
                  <a:lnTo>
                    <a:pt x="30262" y="60168"/>
                  </a:lnTo>
                  <a:lnTo>
                    <a:pt x="28039" y="59361"/>
                  </a:lnTo>
                  <a:lnTo>
                    <a:pt x="25816" y="58553"/>
                  </a:lnTo>
                  <a:lnTo>
                    <a:pt x="23592" y="57611"/>
                  </a:lnTo>
                  <a:lnTo>
                    <a:pt x="21307" y="56669"/>
                  </a:lnTo>
                  <a:lnTo>
                    <a:pt x="18960" y="55659"/>
                  </a:lnTo>
                  <a:lnTo>
                    <a:pt x="16552" y="54515"/>
                  </a:lnTo>
                  <a:lnTo>
                    <a:pt x="14143" y="53371"/>
                  </a:lnTo>
                  <a:lnTo>
                    <a:pt x="14081" y="53573"/>
                  </a:lnTo>
                  <a:lnTo>
                    <a:pt x="14020" y="53707"/>
                  </a:lnTo>
                  <a:lnTo>
                    <a:pt x="13896" y="53909"/>
                  </a:lnTo>
                  <a:lnTo>
                    <a:pt x="13834" y="54111"/>
                  </a:lnTo>
                  <a:lnTo>
                    <a:pt x="16119" y="55659"/>
                  </a:lnTo>
                  <a:lnTo>
                    <a:pt x="18343" y="57140"/>
                  </a:lnTo>
                  <a:lnTo>
                    <a:pt x="20504" y="58620"/>
                  </a:lnTo>
                  <a:lnTo>
                    <a:pt x="22666" y="59966"/>
                  </a:lnTo>
                  <a:lnTo>
                    <a:pt x="24766" y="61245"/>
                  </a:lnTo>
                  <a:lnTo>
                    <a:pt x="26866" y="62457"/>
                  </a:lnTo>
                  <a:lnTo>
                    <a:pt x="28904" y="63668"/>
                  </a:lnTo>
                  <a:lnTo>
                    <a:pt x="30942" y="64745"/>
                  </a:lnTo>
                  <a:lnTo>
                    <a:pt x="32980" y="65822"/>
                  </a:lnTo>
                  <a:lnTo>
                    <a:pt x="34956" y="66831"/>
                  </a:lnTo>
                  <a:lnTo>
                    <a:pt x="36871" y="67841"/>
                  </a:lnTo>
                  <a:lnTo>
                    <a:pt x="38847" y="68783"/>
                  </a:lnTo>
                  <a:lnTo>
                    <a:pt x="40762" y="69725"/>
                  </a:lnTo>
                  <a:lnTo>
                    <a:pt x="42676" y="70600"/>
                  </a:lnTo>
                  <a:lnTo>
                    <a:pt x="44591" y="71475"/>
                  </a:lnTo>
                  <a:lnTo>
                    <a:pt x="46444" y="72283"/>
                  </a:lnTo>
                  <a:lnTo>
                    <a:pt x="44406" y="71879"/>
                  </a:lnTo>
                  <a:lnTo>
                    <a:pt x="42429" y="71408"/>
                  </a:lnTo>
                  <a:lnTo>
                    <a:pt x="40391" y="70937"/>
                  </a:lnTo>
                  <a:lnTo>
                    <a:pt x="38291" y="70398"/>
                  </a:lnTo>
                  <a:lnTo>
                    <a:pt x="36253" y="69860"/>
                  </a:lnTo>
                  <a:lnTo>
                    <a:pt x="34092" y="69321"/>
                  </a:lnTo>
                  <a:lnTo>
                    <a:pt x="31992" y="68716"/>
                  </a:lnTo>
                  <a:lnTo>
                    <a:pt x="29830" y="68043"/>
                  </a:lnTo>
                  <a:lnTo>
                    <a:pt x="27607" y="67302"/>
                  </a:lnTo>
                  <a:lnTo>
                    <a:pt x="25383" y="66495"/>
                  </a:lnTo>
                  <a:lnTo>
                    <a:pt x="23098" y="65687"/>
                  </a:lnTo>
                  <a:lnTo>
                    <a:pt x="20813" y="64745"/>
                  </a:lnTo>
                  <a:lnTo>
                    <a:pt x="18405" y="63803"/>
                  </a:lnTo>
                  <a:lnTo>
                    <a:pt x="15996" y="62726"/>
                  </a:lnTo>
                  <a:lnTo>
                    <a:pt x="13587" y="61582"/>
                  </a:lnTo>
                  <a:lnTo>
                    <a:pt x="11055" y="60370"/>
                  </a:lnTo>
                  <a:lnTo>
                    <a:pt x="10993" y="60572"/>
                  </a:lnTo>
                  <a:lnTo>
                    <a:pt x="10870" y="60707"/>
                  </a:lnTo>
                  <a:lnTo>
                    <a:pt x="10808" y="60909"/>
                  </a:lnTo>
                  <a:lnTo>
                    <a:pt x="10685" y="61043"/>
                  </a:lnTo>
                  <a:lnTo>
                    <a:pt x="13031" y="62658"/>
                  </a:lnTo>
                  <a:lnTo>
                    <a:pt x="15317" y="64206"/>
                  </a:lnTo>
                  <a:lnTo>
                    <a:pt x="17602" y="65687"/>
                  </a:lnTo>
                  <a:lnTo>
                    <a:pt x="19825" y="67100"/>
                  </a:lnTo>
                  <a:lnTo>
                    <a:pt x="22048" y="68446"/>
                  </a:lnTo>
                  <a:lnTo>
                    <a:pt x="24148" y="69725"/>
                  </a:lnTo>
                  <a:lnTo>
                    <a:pt x="26310" y="70937"/>
                  </a:lnTo>
                  <a:lnTo>
                    <a:pt x="28348" y="72013"/>
                  </a:lnTo>
                  <a:lnTo>
                    <a:pt x="30448" y="73158"/>
                  </a:lnTo>
                  <a:lnTo>
                    <a:pt x="32424" y="74167"/>
                  </a:lnTo>
                  <a:lnTo>
                    <a:pt x="34462" y="75109"/>
                  </a:lnTo>
                  <a:lnTo>
                    <a:pt x="36438" y="76052"/>
                  </a:lnTo>
                  <a:lnTo>
                    <a:pt x="38415" y="76994"/>
                  </a:lnTo>
                  <a:lnTo>
                    <a:pt x="40329" y="77801"/>
                  </a:lnTo>
                  <a:lnTo>
                    <a:pt x="42244" y="78609"/>
                  </a:lnTo>
                  <a:lnTo>
                    <a:pt x="44159" y="79417"/>
                  </a:lnTo>
                  <a:lnTo>
                    <a:pt x="42120" y="79013"/>
                  </a:lnTo>
                  <a:lnTo>
                    <a:pt x="40082" y="78609"/>
                  </a:lnTo>
                  <a:lnTo>
                    <a:pt x="37983" y="78205"/>
                  </a:lnTo>
                  <a:lnTo>
                    <a:pt x="35883" y="77734"/>
                  </a:lnTo>
                  <a:lnTo>
                    <a:pt x="33783" y="77263"/>
                  </a:lnTo>
                  <a:lnTo>
                    <a:pt x="31621" y="76657"/>
                  </a:lnTo>
                  <a:lnTo>
                    <a:pt x="29460" y="76052"/>
                  </a:lnTo>
                  <a:lnTo>
                    <a:pt x="27236" y="75379"/>
                  </a:lnTo>
                  <a:lnTo>
                    <a:pt x="24951" y="74706"/>
                  </a:lnTo>
                  <a:lnTo>
                    <a:pt x="22666" y="73898"/>
                  </a:lnTo>
                  <a:lnTo>
                    <a:pt x="20319" y="73023"/>
                  </a:lnTo>
                  <a:lnTo>
                    <a:pt x="17910" y="72013"/>
                  </a:lnTo>
                  <a:lnTo>
                    <a:pt x="15440" y="71004"/>
                  </a:lnTo>
                  <a:lnTo>
                    <a:pt x="12908" y="69860"/>
                  </a:lnTo>
                  <a:lnTo>
                    <a:pt x="10376" y="68648"/>
                  </a:lnTo>
                  <a:lnTo>
                    <a:pt x="7720" y="67302"/>
                  </a:lnTo>
                  <a:lnTo>
                    <a:pt x="7658" y="67504"/>
                  </a:lnTo>
                  <a:lnTo>
                    <a:pt x="7597" y="67639"/>
                  </a:lnTo>
                  <a:lnTo>
                    <a:pt x="7473" y="67841"/>
                  </a:lnTo>
                  <a:lnTo>
                    <a:pt x="7411" y="68043"/>
                  </a:lnTo>
                  <a:lnTo>
                    <a:pt x="9882" y="69792"/>
                  </a:lnTo>
                  <a:lnTo>
                    <a:pt x="12290" y="71408"/>
                  </a:lnTo>
                  <a:lnTo>
                    <a:pt x="14637" y="73023"/>
                  </a:lnTo>
                  <a:lnTo>
                    <a:pt x="16922" y="74436"/>
                  </a:lnTo>
                  <a:lnTo>
                    <a:pt x="19207" y="75850"/>
                  </a:lnTo>
                  <a:lnTo>
                    <a:pt x="21431" y="77128"/>
                  </a:lnTo>
                  <a:lnTo>
                    <a:pt x="23592" y="78407"/>
                  </a:lnTo>
                  <a:lnTo>
                    <a:pt x="25754" y="79551"/>
                  </a:lnTo>
                  <a:lnTo>
                    <a:pt x="27854" y="80628"/>
                  </a:lnTo>
                  <a:lnTo>
                    <a:pt x="29954" y="81705"/>
                  </a:lnTo>
                  <a:lnTo>
                    <a:pt x="31992" y="82647"/>
                  </a:lnTo>
                  <a:lnTo>
                    <a:pt x="34030" y="83589"/>
                  </a:lnTo>
                  <a:lnTo>
                    <a:pt x="36068" y="84464"/>
                  </a:lnTo>
                  <a:lnTo>
                    <a:pt x="38044" y="85272"/>
                  </a:lnTo>
                  <a:lnTo>
                    <a:pt x="40021" y="86080"/>
                  </a:lnTo>
                  <a:lnTo>
                    <a:pt x="41935" y="86820"/>
                  </a:lnTo>
                  <a:lnTo>
                    <a:pt x="39835" y="86483"/>
                  </a:lnTo>
                  <a:lnTo>
                    <a:pt x="37797" y="86147"/>
                  </a:lnTo>
                  <a:lnTo>
                    <a:pt x="35636" y="85743"/>
                  </a:lnTo>
                  <a:lnTo>
                    <a:pt x="33536" y="85339"/>
                  </a:lnTo>
                  <a:lnTo>
                    <a:pt x="31374" y="84801"/>
                  </a:lnTo>
                  <a:lnTo>
                    <a:pt x="29151" y="84262"/>
                  </a:lnTo>
                  <a:lnTo>
                    <a:pt x="26866" y="83657"/>
                  </a:lnTo>
                  <a:lnTo>
                    <a:pt x="24581" y="82984"/>
                  </a:lnTo>
                  <a:lnTo>
                    <a:pt x="22295" y="82243"/>
                  </a:lnTo>
                  <a:lnTo>
                    <a:pt x="19887" y="81436"/>
                  </a:lnTo>
                  <a:lnTo>
                    <a:pt x="17416" y="80494"/>
                  </a:lnTo>
                  <a:lnTo>
                    <a:pt x="14946" y="79484"/>
                  </a:lnTo>
                  <a:lnTo>
                    <a:pt x="12352" y="78407"/>
                  </a:lnTo>
                  <a:lnTo>
                    <a:pt x="9758" y="77196"/>
                  </a:lnTo>
                  <a:lnTo>
                    <a:pt x="7041" y="75850"/>
                  </a:lnTo>
                  <a:lnTo>
                    <a:pt x="4261" y="74369"/>
                  </a:lnTo>
                  <a:lnTo>
                    <a:pt x="4200" y="74504"/>
                  </a:lnTo>
                  <a:lnTo>
                    <a:pt x="4076" y="74706"/>
                  </a:lnTo>
                  <a:lnTo>
                    <a:pt x="4014" y="74907"/>
                  </a:lnTo>
                  <a:lnTo>
                    <a:pt x="3891" y="75042"/>
                  </a:lnTo>
                  <a:lnTo>
                    <a:pt x="6485" y="76927"/>
                  </a:lnTo>
                  <a:lnTo>
                    <a:pt x="9017" y="78744"/>
                  </a:lnTo>
                  <a:lnTo>
                    <a:pt x="11487" y="80359"/>
                  </a:lnTo>
                  <a:lnTo>
                    <a:pt x="13958" y="81974"/>
                  </a:lnTo>
                  <a:lnTo>
                    <a:pt x="16305" y="83388"/>
                  </a:lnTo>
                  <a:lnTo>
                    <a:pt x="18652" y="84801"/>
                  </a:lnTo>
                  <a:lnTo>
                    <a:pt x="20937" y="86080"/>
                  </a:lnTo>
                  <a:lnTo>
                    <a:pt x="23160" y="87224"/>
                  </a:lnTo>
                  <a:lnTo>
                    <a:pt x="25383" y="88368"/>
                  </a:lnTo>
                  <a:lnTo>
                    <a:pt x="27545" y="89377"/>
                  </a:lnTo>
                  <a:lnTo>
                    <a:pt x="29645" y="90320"/>
                  </a:lnTo>
                  <a:lnTo>
                    <a:pt x="31745" y="91262"/>
                  </a:lnTo>
                  <a:lnTo>
                    <a:pt x="33783" y="92070"/>
                  </a:lnTo>
                  <a:lnTo>
                    <a:pt x="35821" y="92877"/>
                  </a:lnTo>
                  <a:lnTo>
                    <a:pt x="37859" y="93618"/>
                  </a:lnTo>
                  <a:lnTo>
                    <a:pt x="39835" y="94291"/>
                  </a:lnTo>
                  <a:lnTo>
                    <a:pt x="37735" y="94021"/>
                  </a:lnTo>
                  <a:lnTo>
                    <a:pt x="35574" y="93752"/>
                  </a:lnTo>
                  <a:lnTo>
                    <a:pt x="33412" y="93416"/>
                  </a:lnTo>
                  <a:lnTo>
                    <a:pt x="31189" y="93079"/>
                  </a:lnTo>
                  <a:lnTo>
                    <a:pt x="28966" y="92608"/>
                  </a:lnTo>
                  <a:lnTo>
                    <a:pt x="26680" y="92137"/>
                  </a:lnTo>
                  <a:lnTo>
                    <a:pt x="24334" y="91531"/>
                  </a:lnTo>
                  <a:lnTo>
                    <a:pt x="21987" y="90858"/>
                  </a:lnTo>
                  <a:lnTo>
                    <a:pt x="19516" y="90050"/>
                  </a:lnTo>
                  <a:lnTo>
                    <a:pt x="17046" y="89176"/>
                  </a:lnTo>
                  <a:lnTo>
                    <a:pt x="14514" y="88233"/>
                  </a:lnTo>
                  <a:lnTo>
                    <a:pt x="11858" y="87156"/>
                  </a:lnTo>
                  <a:lnTo>
                    <a:pt x="9141" y="85945"/>
                  </a:lnTo>
                  <a:lnTo>
                    <a:pt x="6361" y="84599"/>
                  </a:lnTo>
                  <a:lnTo>
                    <a:pt x="3520" y="83051"/>
                  </a:lnTo>
                  <a:lnTo>
                    <a:pt x="556" y="81436"/>
                  </a:lnTo>
                  <a:lnTo>
                    <a:pt x="432" y="81705"/>
                  </a:lnTo>
                  <a:lnTo>
                    <a:pt x="309" y="81907"/>
                  </a:lnTo>
                  <a:lnTo>
                    <a:pt x="124" y="82109"/>
                  </a:lnTo>
                  <a:lnTo>
                    <a:pt x="0" y="82378"/>
                  </a:lnTo>
                  <a:lnTo>
                    <a:pt x="4138" y="85070"/>
                  </a:lnTo>
                  <a:lnTo>
                    <a:pt x="8091" y="87426"/>
                  </a:lnTo>
                  <a:lnTo>
                    <a:pt x="11920" y="89579"/>
                  </a:lnTo>
                  <a:lnTo>
                    <a:pt x="15625" y="91464"/>
                  </a:lnTo>
                  <a:lnTo>
                    <a:pt x="19207" y="93079"/>
                  </a:lnTo>
                  <a:lnTo>
                    <a:pt x="22666" y="94492"/>
                  </a:lnTo>
                  <a:lnTo>
                    <a:pt x="26063" y="95771"/>
                  </a:lnTo>
                  <a:lnTo>
                    <a:pt x="29274" y="96848"/>
                  </a:lnTo>
                  <a:lnTo>
                    <a:pt x="32424" y="97790"/>
                  </a:lnTo>
                  <a:lnTo>
                    <a:pt x="35512" y="98531"/>
                  </a:lnTo>
                  <a:lnTo>
                    <a:pt x="38477" y="99204"/>
                  </a:lnTo>
                  <a:lnTo>
                    <a:pt x="41379" y="99809"/>
                  </a:lnTo>
                  <a:lnTo>
                    <a:pt x="44159" y="100280"/>
                  </a:lnTo>
                  <a:lnTo>
                    <a:pt x="46938" y="100684"/>
                  </a:lnTo>
                  <a:lnTo>
                    <a:pt x="49593" y="101088"/>
                  </a:lnTo>
                  <a:lnTo>
                    <a:pt x="52249" y="101492"/>
                  </a:lnTo>
                  <a:lnTo>
                    <a:pt x="54843" y="101828"/>
                  </a:lnTo>
                  <a:lnTo>
                    <a:pt x="57437" y="102232"/>
                  </a:lnTo>
                  <a:lnTo>
                    <a:pt x="59907" y="102636"/>
                  </a:lnTo>
                  <a:lnTo>
                    <a:pt x="62440" y="103107"/>
                  </a:lnTo>
                  <a:lnTo>
                    <a:pt x="64910" y="103646"/>
                  </a:lnTo>
                  <a:lnTo>
                    <a:pt x="67380" y="104319"/>
                  </a:lnTo>
                  <a:lnTo>
                    <a:pt x="69789" y="105059"/>
                  </a:lnTo>
                  <a:lnTo>
                    <a:pt x="72259" y="105934"/>
                  </a:lnTo>
                  <a:lnTo>
                    <a:pt x="74730" y="107011"/>
                  </a:lnTo>
                  <a:lnTo>
                    <a:pt x="77200" y="108222"/>
                  </a:lnTo>
                  <a:lnTo>
                    <a:pt x="79671" y="109568"/>
                  </a:lnTo>
                  <a:lnTo>
                    <a:pt x="82141" y="111183"/>
                  </a:lnTo>
                  <a:lnTo>
                    <a:pt x="84735" y="113001"/>
                  </a:lnTo>
                  <a:lnTo>
                    <a:pt x="87267" y="115087"/>
                  </a:lnTo>
                  <a:lnTo>
                    <a:pt x="89923" y="117375"/>
                  </a:lnTo>
                  <a:lnTo>
                    <a:pt x="92578" y="120000"/>
                  </a:lnTo>
                  <a:lnTo>
                    <a:pt x="93073" y="114818"/>
                  </a:lnTo>
                  <a:lnTo>
                    <a:pt x="93752" y="109770"/>
                  </a:lnTo>
                  <a:lnTo>
                    <a:pt x="94555" y="104790"/>
                  </a:lnTo>
                  <a:lnTo>
                    <a:pt x="95543" y="99944"/>
                  </a:lnTo>
                  <a:lnTo>
                    <a:pt x="96655" y="95233"/>
                  </a:lnTo>
                  <a:lnTo>
                    <a:pt x="97952" y="90589"/>
                  </a:lnTo>
                  <a:lnTo>
                    <a:pt x="99434" y="86080"/>
                  </a:lnTo>
                  <a:lnTo>
                    <a:pt x="101101" y="81705"/>
                  </a:lnTo>
                  <a:lnTo>
                    <a:pt x="102892" y="77398"/>
                  </a:lnTo>
                  <a:lnTo>
                    <a:pt x="104807" y="73225"/>
                  </a:lnTo>
                  <a:lnTo>
                    <a:pt x="106969" y="69187"/>
                  </a:lnTo>
                  <a:lnTo>
                    <a:pt x="109254" y="65283"/>
                  </a:lnTo>
                  <a:lnTo>
                    <a:pt x="111662" y="61514"/>
                  </a:lnTo>
                  <a:lnTo>
                    <a:pt x="114256" y="57813"/>
                  </a:lnTo>
                  <a:lnTo>
                    <a:pt x="117036" y="54313"/>
                  </a:lnTo>
                  <a:lnTo>
                    <a:pt x="120000" y="50881"/>
                  </a:lnTo>
                  <a:lnTo>
                    <a:pt x="117530" y="47515"/>
                  </a:lnTo>
                  <a:lnTo>
                    <a:pt x="114997" y="44554"/>
                  </a:lnTo>
                  <a:lnTo>
                    <a:pt x="112527" y="41929"/>
                  </a:lnTo>
                  <a:lnTo>
                    <a:pt x="110057" y="39574"/>
                  </a:lnTo>
                  <a:lnTo>
                    <a:pt x="107586" y="37487"/>
                  </a:lnTo>
                  <a:lnTo>
                    <a:pt x="105116" y="35670"/>
                  </a:lnTo>
                  <a:lnTo>
                    <a:pt x="102645" y="34055"/>
                  </a:lnTo>
                  <a:lnTo>
                    <a:pt x="100175" y="32709"/>
                  </a:lnTo>
                  <a:lnTo>
                    <a:pt x="97643" y="31497"/>
                  </a:lnTo>
                  <a:lnTo>
                    <a:pt x="95172" y="30488"/>
                  </a:lnTo>
                  <a:lnTo>
                    <a:pt x="92640" y="29613"/>
                  </a:lnTo>
                  <a:lnTo>
                    <a:pt x="90108" y="28805"/>
                  </a:lnTo>
                  <a:lnTo>
                    <a:pt x="87514" y="28132"/>
                  </a:lnTo>
                  <a:lnTo>
                    <a:pt x="84982" y="27459"/>
                  </a:lnTo>
                  <a:lnTo>
                    <a:pt x="82388" y="26921"/>
                  </a:lnTo>
                  <a:lnTo>
                    <a:pt x="79732" y="26315"/>
                  </a:lnTo>
                  <a:lnTo>
                    <a:pt x="77077" y="25777"/>
                  </a:lnTo>
                  <a:lnTo>
                    <a:pt x="74421" y="25171"/>
                  </a:lnTo>
                  <a:lnTo>
                    <a:pt x="71704" y="24498"/>
                  </a:lnTo>
                  <a:lnTo>
                    <a:pt x="68986" y="23758"/>
                  </a:lnTo>
                  <a:lnTo>
                    <a:pt x="66207" y="22883"/>
                  </a:lnTo>
                  <a:lnTo>
                    <a:pt x="63366" y="21941"/>
                  </a:lnTo>
                  <a:lnTo>
                    <a:pt x="60525" y="20796"/>
                  </a:lnTo>
                  <a:lnTo>
                    <a:pt x="57622" y="19518"/>
                  </a:lnTo>
                  <a:lnTo>
                    <a:pt x="54658" y="18037"/>
                  </a:lnTo>
                  <a:lnTo>
                    <a:pt x="51631" y="16287"/>
                  </a:lnTo>
                  <a:lnTo>
                    <a:pt x="48605" y="14335"/>
                  </a:lnTo>
                  <a:lnTo>
                    <a:pt x="45517" y="12114"/>
                  </a:lnTo>
                  <a:lnTo>
                    <a:pt x="42367" y="9557"/>
                  </a:lnTo>
                  <a:lnTo>
                    <a:pt x="39156" y="6730"/>
                  </a:lnTo>
                  <a:lnTo>
                    <a:pt x="35883" y="3567"/>
                  </a:lnTo>
                  <a:lnTo>
                    <a:pt x="32548" y="0"/>
                  </a:lnTo>
                  <a:close/>
                </a:path>
              </a:pathLst>
            </a:custGeom>
            <a:solidFill>
              <a:srgbClr val="7F9EFF"/>
            </a:solidFill>
            <a:ln w="9525">
              <a:noFill/>
              <a:round/>
              <a:headEnd/>
              <a:tailEnd/>
            </a:ln>
          </p:spPr>
          <p:txBody>
            <a:bodyPr lIns="91425" tIns="91425" rIns="91425" bIns="91425" anchor="ctr"/>
            <a:lstStyle/>
            <a:p>
              <a:endParaRPr lang="en-US"/>
            </a:p>
          </p:txBody>
        </p:sp>
        <p:sp>
          <p:nvSpPr>
            <p:cNvPr id="76806" name="Shape 454"/>
            <p:cNvSpPr>
              <a:spLocks/>
            </p:cNvSpPr>
            <p:nvPr/>
          </p:nvSpPr>
          <p:spPr bwMode="auto">
            <a:xfrm>
              <a:off x="1165700" y="753775"/>
              <a:ext cx="944975" cy="1135750"/>
            </a:xfrm>
            <a:custGeom>
              <a:avLst/>
              <a:gdLst>
                <a:gd name="T0" fmla="*/ 2147483647 w 37799"/>
                <a:gd name="T1" fmla="*/ 0 h 45430"/>
                <a:gd name="T2" fmla="*/ 2147483647 w 37799"/>
                <a:gd name="T3" fmla="*/ 0 h 45430"/>
                <a:gd name="T4" fmla="*/ 2147483647 w 37799"/>
                <a:gd name="T5" fmla="*/ 2147483647 h 45430"/>
                <a:gd name="T6" fmla="*/ 2147483647 w 37799"/>
                <a:gd name="T7" fmla="*/ 2147483647 h 45430"/>
                <a:gd name="T8" fmla="*/ 2147483647 w 37799"/>
                <a:gd name="T9" fmla="*/ 2147483647 h 45430"/>
                <a:gd name="T10" fmla="*/ 2147483647 w 37799"/>
                <a:gd name="T11" fmla="*/ 2147483647 h 45430"/>
                <a:gd name="T12" fmla="*/ 2147483647 w 37799"/>
                <a:gd name="T13" fmla="*/ 2147483647 h 45430"/>
                <a:gd name="T14" fmla="*/ 2147483647 w 37799"/>
                <a:gd name="T15" fmla="*/ 2147483647 h 45430"/>
                <a:gd name="T16" fmla="*/ 2147483647 w 37799"/>
                <a:gd name="T17" fmla="*/ 0 h 454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799"/>
                <a:gd name="T28" fmla="*/ 0 h 45430"/>
                <a:gd name="T29" fmla="*/ 37799 w 37799"/>
                <a:gd name="T30" fmla="*/ 45430 h 454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799" h="45430" extrusionOk="0">
                  <a:moveTo>
                    <a:pt x="37798" y="0"/>
                  </a:moveTo>
                  <a:lnTo>
                    <a:pt x="1" y="0"/>
                  </a:lnTo>
                  <a:lnTo>
                    <a:pt x="1" y="41930"/>
                  </a:lnTo>
                  <a:lnTo>
                    <a:pt x="11118" y="41930"/>
                  </a:lnTo>
                  <a:lnTo>
                    <a:pt x="13835" y="45429"/>
                  </a:lnTo>
                  <a:lnTo>
                    <a:pt x="24396" y="45429"/>
                  </a:lnTo>
                  <a:lnTo>
                    <a:pt x="27361" y="41930"/>
                  </a:lnTo>
                  <a:lnTo>
                    <a:pt x="37798" y="41930"/>
                  </a:lnTo>
                  <a:lnTo>
                    <a:pt x="37798" y="0"/>
                  </a:lnTo>
                  <a:close/>
                </a:path>
              </a:pathLst>
            </a:custGeom>
            <a:solidFill>
              <a:srgbClr val="000000"/>
            </a:solidFill>
            <a:ln w="9525">
              <a:noFill/>
              <a:round/>
              <a:headEnd/>
              <a:tailEnd/>
            </a:ln>
          </p:spPr>
          <p:txBody>
            <a:bodyPr lIns="91425" tIns="91425" rIns="91425" bIns="91425" anchor="ctr"/>
            <a:lstStyle/>
            <a:p>
              <a:endParaRPr lang="en-US"/>
            </a:p>
          </p:txBody>
        </p:sp>
        <p:sp>
          <p:nvSpPr>
            <p:cNvPr id="76807" name="Shape 455"/>
            <p:cNvSpPr>
              <a:spLocks/>
            </p:cNvSpPr>
            <p:nvPr/>
          </p:nvSpPr>
          <p:spPr bwMode="auto">
            <a:xfrm>
              <a:off x="1219750" y="812675"/>
              <a:ext cx="838425" cy="1017950"/>
            </a:xfrm>
            <a:custGeom>
              <a:avLst/>
              <a:gdLst>
                <a:gd name="T0" fmla="*/ 2147483647 w 33537"/>
                <a:gd name="T1" fmla="*/ 2147483647 h 40718"/>
                <a:gd name="T2" fmla="*/ 2147483647 w 33537"/>
                <a:gd name="T3" fmla="*/ 2147483647 h 40718"/>
                <a:gd name="T4" fmla="*/ 2147483647 w 33537"/>
                <a:gd name="T5" fmla="*/ 2147483647 h 40718"/>
                <a:gd name="T6" fmla="*/ 2147483647 w 33537"/>
                <a:gd name="T7" fmla="*/ 2147483647 h 40718"/>
                <a:gd name="T8" fmla="*/ 2147483647 w 33537"/>
                <a:gd name="T9" fmla="*/ 0 h 40718"/>
                <a:gd name="T10" fmla="*/ 2147483647 w 33537"/>
                <a:gd name="T11" fmla="*/ 0 h 40718"/>
                <a:gd name="T12" fmla="*/ 2147483647 w 33537"/>
                <a:gd name="T13" fmla="*/ 2147483647 h 40718"/>
                <a:gd name="T14" fmla="*/ 2147483647 w 33537"/>
                <a:gd name="T15" fmla="*/ 2147483647 h 40718"/>
                <a:gd name="T16" fmla="*/ 2147483647 w 33537"/>
                <a:gd name="T17" fmla="*/ 2147483647 h 407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537"/>
                <a:gd name="T28" fmla="*/ 0 h 40718"/>
                <a:gd name="T29" fmla="*/ 33537 w 33537"/>
                <a:gd name="T30" fmla="*/ 40718 h 407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537" h="40718" extrusionOk="0">
                  <a:moveTo>
                    <a:pt x="21308" y="40718"/>
                  </a:moveTo>
                  <a:lnTo>
                    <a:pt x="12661" y="40718"/>
                  </a:lnTo>
                  <a:lnTo>
                    <a:pt x="9944" y="37218"/>
                  </a:lnTo>
                  <a:lnTo>
                    <a:pt x="1" y="37218"/>
                  </a:lnTo>
                  <a:lnTo>
                    <a:pt x="1" y="0"/>
                  </a:lnTo>
                  <a:lnTo>
                    <a:pt x="33536" y="0"/>
                  </a:lnTo>
                  <a:lnTo>
                    <a:pt x="33536" y="37218"/>
                  </a:lnTo>
                  <a:lnTo>
                    <a:pt x="24272" y="37218"/>
                  </a:lnTo>
                  <a:lnTo>
                    <a:pt x="21308" y="40718"/>
                  </a:lnTo>
                  <a:close/>
                </a:path>
              </a:pathLst>
            </a:custGeom>
            <a:solidFill>
              <a:srgbClr val="FFFFFF"/>
            </a:solidFill>
            <a:ln w="9525">
              <a:noFill/>
              <a:round/>
              <a:headEnd/>
              <a:tailEnd/>
            </a:ln>
          </p:spPr>
          <p:txBody>
            <a:bodyPr lIns="91425" tIns="91425" rIns="91425" bIns="91425" anchor="ctr"/>
            <a:lstStyle/>
            <a:p>
              <a:endParaRPr lang="en-US"/>
            </a:p>
          </p:txBody>
        </p:sp>
        <p:sp>
          <p:nvSpPr>
            <p:cNvPr id="76808" name="Shape 456"/>
            <p:cNvSpPr>
              <a:spLocks/>
            </p:cNvSpPr>
            <p:nvPr/>
          </p:nvSpPr>
          <p:spPr bwMode="auto">
            <a:xfrm>
              <a:off x="1310850" y="915300"/>
              <a:ext cx="665500" cy="693225"/>
            </a:xfrm>
            <a:custGeom>
              <a:avLst/>
              <a:gdLst>
                <a:gd name="T0" fmla="*/ 2147483647 w 26620"/>
                <a:gd name="T1" fmla="*/ 0 h 27729"/>
                <a:gd name="T2" fmla="*/ 0 w 26620"/>
                <a:gd name="T3" fmla="*/ 0 h 27729"/>
                <a:gd name="T4" fmla="*/ 0 w 26620"/>
                <a:gd name="T5" fmla="*/ 2147483647 h 27729"/>
                <a:gd name="T6" fmla="*/ 2147483647 w 26620"/>
                <a:gd name="T7" fmla="*/ 2147483647 h 27729"/>
                <a:gd name="T8" fmla="*/ 2147483647 w 26620"/>
                <a:gd name="T9" fmla="*/ 0 h 27729"/>
                <a:gd name="T10" fmla="*/ 0 60000 65536"/>
                <a:gd name="T11" fmla="*/ 0 60000 65536"/>
                <a:gd name="T12" fmla="*/ 0 60000 65536"/>
                <a:gd name="T13" fmla="*/ 0 60000 65536"/>
                <a:gd name="T14" fmla="*/ 0 60000 65536"/>
                <a:gd name="T15" fmla="*/ 0 w 26620"/>
                <a:gd name="T16" fmla="*/ 0 h 27729"/>
                <a:gd name="T17" fmla="*/ 26620 w 26620"/>
                <a:gd name="T18" fmla="*/ 27729 h 27729"/>
              </a:gdLst>
              <a:ahLst/>
              <a:cxnLst>
                <a:cxn ang="T10">
                  <a:pos x="T0" y="T1"/>
                </a:cxn>
                <a:cxn ang="T11">
                  <a:pos x="T2" y="T3"/>
                </a:cxn>
                <a:cxn ang="T12">
                  <a:pos x="T4" y="T5"/>
                </a:cxn>
                <a:cxn ang="T13">
                  <a:pos x="T6" y="T7"/>
                </a:cxn>
                <a:cxn ang="T14">
                  <a:pos x="T8" y="T9"/>
                </a:cxn>
              </a:cxnLst>
              <a:rect l="T15" t="T16" r="T17" b="T18"/>
              <a:pathLst>
                <a:path w="26620" h="27729" extrusionOk="0">
                  <a:moveTo>
                    <a:pt x="26619" y="0"/>
                  </a:moveTo>
                  <a:lnTo>
                    <a:pt x="0" y="0"/>
                  </a:lnTo>
                  <a:lnTo>
                    <a:pt x="0" y="27729"/>
                  </a:lnTo>
                  <a:lnTo>
                    <a:pt x="26619" y="27729"/>
                  </a:lnTo>
                  <a:lnTo>
                    <a:pt x="26619" y="0"/>
                  </a:lnTo>
                  <a:close/>
                </a:path>
              </a:pathLst>
            </a:custGeom>
            <a:solidFill>
              <a:srgbClr val="000000"/>
            </a:solidFill>
            <a:ln w="9525">
              <a:noFill/>
              <a:round/>
              <a:headEnd/>
              <a:tailEnd/>
            </a:ln>
          </p:spPr>
          <p:txBody>
            <a:bodyPr lIns="91425" tIns="91425" rIns="91425" bIns="91425" anchor="ctr"/>
            <a:lstStyle/>
            <a:p>
              <a:endParaRPr lang="en-US"/>
            </a:p>
          </p:txBody>
        </p:sp>
        <p:sp>
          <p:nvSpPr>
            <p:cNvPr id="76809" name="Shape 457"/>
            <p:cNvSpPr>
              <a:spLocks/>
            </p:cNvSpPr>
            <p:nvPr/>
          </p:nvSpPr>
          <p:spPr bwMode="auto">
            <a:xfrm>
              <a:off x="998950" y="1946700"/>
              <a:ext cx="1249125" cy="439175"/>
            </a:xfrm>
            <a:custGeom>
              <a:avLst/>
              <a:gdLst>
                <a:gd name="T0" fmla="*/ 2147483647 w 49965"/>
                <a:gd name="T1" fmla="*/ 2147483647 h 17567"/>
                <a:gd name="T2" fmla="*/ 2147483647 w 49965"/>
                <a:gd name="T3" fmla="*/ 2147483647 h 17567"/>
                <a:gd name="T4" fmla="*/ 2147483647 w 49965"/>
                <a:gd name="T5" fmla="*/ 2147483647 h 17567"/>
                <a:gd name="T6" fmla="*/ 2147483647 w 49965"/>
                <a:gd name="T7" fmla="*/ 2147483647 h 17567"/>
                <a:gd name="T8" fmla="*/ 2147483647 w 49965"/>
                <a:gd name="T9" fmla="*/ 2147483647 h 17567"/>
                <a:gd name="T10" fmla="*/ 0 60000 65536"/>
                <a:gd name="T11" fmla="*/ 0 60000 65536"/>
                <a:gd name="T12" fmla="*/ 0 60000 65536"/>
                <a:gd name="T13" fmla="*/ 0 60000 65536"/>
                <a:gd name="T14" fmla="*/ 0 60000 65536"/>
                <a:gd name="T15" fmla="*/ 0 w 49965"/>
                <a:gd name="T16" fmla="*/ 0 h 17567"/>
                <a:gd name="T17" fmla="*/ 49965 w 49965"/>
                <a:gd name="T18" fmla="*/ 17567 h 17567"/>
              </a:gdLst>
              <a:ahLst/>
              <a:cxnLst>
                <a:cxn ang="T10">
                  <a:pos x="T0" y="T1"/>
                </a:cxn>
                <a:cxn ang="T11">
                  <a:pos x="T2" y="T3"/>
                </a:cxn>
                <a:cxn ang="T12">
                  <a:pos x="T4" y="T5"/>
                </a:cxn>
                <a:cxn ang="T13">
                  <a:pos x="T6" y="T7"/>
                </a:cxn>
                <a:cxn ang="T14">
                  <a:pos x="T8" y="T9"/>
                </a:cxn>
              </a:cxnLst>
              <a:rect l="T15" t="T16" r="T17" b="T18"/>
              <a:pathLst>
                <a:path w="49965" h="17567" extrusionOk="0">
                  <a:moveTo>
                    <a:pt x="1" y="1"/>
                  </a:moveTo>
                  <a:lnTo>
                    <a:pt x="1" y="17567"/>
                  </a:lnTo>
                  <a:lnTo>
                    <a:pt x="49965" y="17567"/>
                  </a:lnTo>
                  <a:lnTo>
                    <a:pt x="49965" y="1"/>
                  </a:lnTo>
                  <a:lnTo>
                    <a:pt x="1" y="1"/>
                  </a:lnTo>
                  <a:close/>
                </a:path>
              </a:pathLst>
            </a:custGeom>
            <a:solidFill>
              <a:srgbClr val="000000"/>
            </a:solidFill>
            <a:ln w="9525">
              <a:noFill/>
              <a:round/>
              <a:headEnd/>
              <a:tailEnd/>
            </a:ln>
          </p:spPr>
          <p:txBody>
            <a:bodyPr lIns="91425" tIns="91425" rIns="91425" bIns="91425" anchor="ctr"/>
            <a:lstStyle/>
            <a:p>
              <a:endParaRPr lang="en-US"/>
            </a:p>
          </p:txBody>
        </p:sp>
        <p:sp>
          <p:nvSpPr>
            <p:cNvPr id="76810" name="Shape 458"/>
            <p:cNvSpPr>
              <a:spLocks/>
            </p:cNvSpPr>
            <p:nvPr/>
          </p:nvSpPr>
          <p:spPr bwMode="auto">
            <a:xfrm>
              <a:off x="1053000" y="2005600"/>
              <a:ext cx="1142575" cy="321400"/>
            </a:xfrm>
            <a:custGeom>
              <a:avLst/>
              <a:gdLst>
                <a:gd name="T0" fmla="*/ 2147483647 w 45703"/>
                <a:gd name="T1" fmla="*/ 0 h 12856"/>
                <a:gd name="T2" fmla="*/ 2147483647 w 45703"/>
                <a:gd name="T3" fmla="*/ 2147483647 h 12856"/>
                <a:gd name="T4" fmla="*/ 0 w 45703"/>
                <a:gd name="T5" fmla="*/ 2147483647 h 12856"/>
                <a:gd name="T6" fmla="*/ 0 w 45703"/>
                <a:gd name="T7" fmla="*/ 0 h 12856"/>
                <a:gd name="T8" fmla="*/ 2147483647 w 45703"/>
                <a:gd name="T9" fmla="*/ 0 h 12856"/>
                <a:gd name="T10" fmla="*/ 0 60000 65536"/>
                <a:gd name="T11" fmla="*/ 0 60000 65536"/>
                <a:gd name="T12" fmla="*/ 0 60000 65536"/>
                <a:gd name="T13" fmla="*/ 0 60000 65536"/>
                <a:gd name="T14" fmla="*/ 0 60000 65536"/>
                <a:gd name="T15" fmla="*/ 0 w 45703"/>
                <a:gd name="T16" fmla="*/ 0 h 12856"/>
                <a:gd name="T17" fmla="*/ 45703 w 45703"/>
                <a:gd name="T18" fmla="*/ 12856 h 12856"/>
              </a:gdLst>
              <a:ahLst/>
              <a:cxnLst>
                <a:cxn ang="T10">
                  <a:pos x="T0" y="T1"/>
                </a:cxn>
                <a:cxn ang="T11">
                  <a:pos x="T2" y="T3"/>
                </a:cxn>
                <a:cxn ang="T12">
                  <a:pos x="T4" y="T5"/>
                </a:cxn>
                <a:cxn ang="T13">
                  <a:pos x="T6" y="T7"/>
                </a:cxn>
                <a:cxn ang="T14">
                  <a:pos x="T8" y="T9"/>
                </a:cxn>
              </a:cxnLst>
              <a:rect l="T15" t="T16" r="T17" b="T18"/>
              <a:pathLst>
                <a:path w="45703" h="12856" extrusionOk="0">
                  <a:moveTo>
                    <a:pt x="45703" y="0"/>
                  </a:moveTo>
                  <a:lnTo>
                    <a:pt x="45703" y="12855"/>
                  </a:lnTo>
                  <a:lnTo>
                    <a:pt x="0" y="12855"/>
                  </a:lnTo>
                  <a:lnTo>
                    <a:pt x="0" y="0"/>
                  </a:lnTo>
                  <a:lnTo>
                    <a:pt x="45703" y="0"/>
                  </a:lnTo>
                  <a:close/>
                </a:path>
              </a:pathLst>
            </a:custGeom>
            <a:solidFill>
              <a:srgbClr val="FFFFFF"/>
            </a:solidFill>
            <a:ln w="9525">
              <a:noFill/>
              <a:round/>
              <a:headEnd/>
              <a:tailEnd/>
            </a:ln>
          </p:spPr>
          <p:txBody>
            <a:bodyPr lIns="91425" tIns="91425" rIns="91425" bIns="91425" anchor="ctr"/>
            <a:lstStyle/>
            <a:p>
              <a:endParaRPr lang="en-US"/>
            </a:p>
          </p:txBody>
        </p:sp>
        <p:sp>
          <p:nvSpPr>
            <p:cNvPr id="76811" name="Shape 459"/>
            <p:cNvSpPr>
              <a:spLocks/>
            </p:cNvSpPr>
            <p:nvPr/>
          </p:nvSpPr>
          <p:spPr bwMode="auto">
            <a:xfrm>
              <a:off x="1757075" y="2116650"/>
              <a:ext cx="330425" cy="57225"/>
            </a:xfrm>
            <a:custGeom>
              <a:avLst/>
              <a:gdLst>
                <a:gd name="T0" fmla="*/ 0 w 13217"/>
                <a:gd name="T1" fmla="*/ 2147483647 h 2289"/>
                <a:gd name="T2" fmla="*/ 2147483647 w 13217"/>
                <a:gd name="T3" fmla="*/ 2147483647 h 2289"/>
                <a:gd name="T4" fmla="*/ 2147483647 w 13217"/>
                <a:gd name="T5" fmla="*/ 0 h 2289"/>
                <a:gd name="T6" fmla="*/ 0 w 13217"/>
                <a:gd name="T7" fmla="*/ 0 h 2289"/>
                <a:gd name="T8" fmla="*/ 0 w 13217"/>
                <a:gd name="T9" fmla="*/ 2147483647 h 2289"/>
                <a:gd name="T10" fmla="*/ 0 60000 65536"/>
                <a:gd name="T11" fmla="*/ 0 60000 65536"/>
                <a:gd name="T12" fmla="*/ 0 60000 65536"/>
                <a:gd name="T13" fmla="*/ 0 60000 65536"/>
                <a:gd name="T14" fmla="*/ 0 60000 65536"/>
                <a:gd name="T15" fmla="*/ 0 w 13217"/>
                <a:gd name="T16" fmla="*/ 0 h 2289"/>
                <a:gd name="T17" fmla="*/ 13217 w 13217"/>
                <a:gd name="T18" fmla="*/ 2289 h 2289"/>
              </a:gdLst>
              <a:ahLst/>
              <a:cxnLst>
                <a:cxn ang="T10">
                  <a:pos x="T0" y="T1"/>
                </a:cxn>
                <a:cxn ang="T11">
                  <a:pos x="T2" y="T3"/>
                </a:cxn>
                <a:cxn ang="T12">
                  <a:pos x="T4" y="T5"/>
                </a:cxn>
                <a:cxn ang="T13">
                  <a:pos x="T6" y="T7"/>
                </a:cxn>
                <a:cxn ang="T14">
                  <a:pos x="T8" y="T9"/>
                </a:cxn>
              </a:cxnLst>
              <a:rect l="T15" t="T16" r="T17" b="T18"/>
              <a:pathLst>
                <a:path w="13217" h="2289" extrusionOk="0">
                  <a:moveTo>
                    <a:pt x="0" y="2289"/>
                  </a:moveTo>
                  <a:lnTo>
                    <a:pt x="13217" y="2289"/>
                  </a:lnTo>
                  <a:lnTo>
                    <a:pt x="13217" y="0"/>
                  </a:lnTo>
                  <a:lnTo>
                    <a:pt x="0" y="0"/>
                  </a:lnTo>
                  <a:lnTo>
                    <a:pt x="0" y="2289"/>
                  </a:lnTo>
                  <a:close/>
                </a:path>
              </a:pathLst>
            </a:custGeom>
            <a:solidFill>
              <a:srgbClr val="000000"/>
            </a:solidFill>
            <a:ln w="9525">
              <a:noFill/>
              <a:round/>
              <a:headEnd/>
              <a:tailEnd/>
            </a:ln>
          </p:spPr>
          <p:txBody>
            <a:bodyPr lIns="91425" tIns="91425" rIns="91425" bIns="91425" anchor="ctr"/>
            <a:lstStyle/>
            <a:p>
              <a:endParaRPr lang="en-US"/>
            </a:p>
          </p:txBody>
        </p:sp>
        <p:sp>
          <p:nvSpPr>
            <p:cNvPr id="76812" name="Shape 460"/>
            <p:cNvSpPr>
              <a:spLocks/>
            </p:cNvSpPr>
            <p:nvPr/>
          </p:nvSpPr>
          <p:spPr bwMode="auto">
            <a:xfrm>
              <a:off x="1582600" y="1722925"/>
              <a:ext cx="120450" cy="58925"/>
            </a:xfrm>
            <a:custGeom>
              <a:avLst/>
              <a:gdLst>
                <a:gd name="T0" fmla="*/ 0 w 4818"/>
                <a:gd name="T1" fmla="*/ 2147483647 h 2357"/>
                <a:gd name="T2" fmla="*/ 2147483647 w 4818"/>
                <a:gd name="T3" fmla="*/ 2147483647 h 2357"/>
                <a:gd name="T4" fmla="*/ 2147483647 w 4818"/>
                <a:gd name="T5" fmla="*/ 2147483647 h 2357"/>
                <a:gd name="T6" fmla="*/ 0 w 4818"/>
                <a:gd name="T7" fmla="*/ 2147483647 h 2357"/>
                <a:gd name="T8" fmla="*/ 0 w 4818"/>
                <a:gd name="T9" fmla="*/ 2147483647 h 2357"/>
                <a:gd name="T10" fmla="*/ 0 60000 65536"/>
                <a:gd name="T11" fmla="*/ 0 60000 65536"/>
                <a:gd name="T12" fmla="*/ 0 60000 65536"/>
                <a:gd name="T13" fmla="*/ 0 60000 65536"/>
                <a:gd name="T14" fmla="*/ 0 60000 65536"/>
                <a:gd name="T15" fmla="*/ 0 w 4818"/>
                <a:gd name="T16" fmla="*/ 0 h 2357"/>
                <a:gd name="T17" fmla="*/ 4818 w 4818"/>
                <a:gd name="T18" fmla="*/ 2357 h 2357"/>
              </a:gdLst>
              <a:ahLst/>
              <a:cxnLst>
                <a:cxn ang="T10">
                  <a:pos x="T0" y="T1"/>
                </a:cxn>
                <a:cxn ang="T11">
                  <a:pos x="T2" y="T3"/>
                </a:cxn>
                <a:cxn ang="T12">
                  <a:pos x="T4" y="T5"/>
                </a:cxn>
                <a:cxn ang="T13">
                  <a:pos x="T6" y="T7"/>
                </a:cxn>
                <a:cxn ang="T14">
                  <a:pos x="T8" y="T9"/>
                </a:cxn>
              </a:cxnLst>
              <a:rect l="T15" t="T16" r="T17" b="T18"/>
              <a:pathLst>
                <a:path w="4818" h="2357" extrusionOk="0">
                  <a:moveTo>
                    <a:pt x="0" y="2356"/>
                  </a:moveTo>
                  <a:lnTo>
                    <a:pt x="4817" y="2356"/>
                  </a:lnTo>
                  <a:lnTo>
                    <a:pt x="4817" y="1"/>
                  </a:lnTo>
                  <a:lnTo>
                    <a:pt x="0" y="1"/>
                  </a:lnTo>
                  <a:lnTo>
                    <a:pt x="0" y="2356"/>
                  </a:lnTo>
                  <a:close/>
                </a:path>
              </a:pathLst>
            </a:custGeom>
            <a:solidFill>
              <a:srgbClr val="000000"/>
            </a:solidFill>
            <a:ln w="9525">
              <a:noFill/>
              <a:round/>
              <a:headEnd/>
              <a:tailEnd/>
            </a:ln>
          </p:spPr>
          <p:txBody>
            <a:bodyPr lIns="91425" tIns="91425" rIns="91425" bIns="91425" anchor="ctr"/>
            <a:lstStyle/>
            <a:p>
              <a:endParaRPr lang="en-US"/>
            </a:p>
          </p:txBody>
        </p:sp>
        <p:sp>
          <p:nvSpPr>
            <p:cNvPr id="76813" name="Shape 461"/>
            <p:cNvSpPr>
              <a:spLocks/>
            </p:cNvSpPr>
            <p:nvPr/>
          </p:nvSpPr>
          <p:spPr bwMode="auto">
            <a:xfrm>
              <a:off x="517225" y="1297250"/>
              <a:ext cx="665500" cy="1113875"/>
            </a:xfrm>
            <a:custGeom>
              <a:avLst/>
              <a:gdLst>
                <a:gd name="T0" fmla="*/ 2147483647 w 26620"/>
                <a:gd name="T1" fmla="*/ 2147483647 h 44555"/>
                <a:gd name="T2" fmla="*/ 2147483647 w 26620"/>
                <a:gd name="T3" fmla="*/ 2147483647 h 44555"/>
                <a:gd name="T4" fmla="*/ 2147483647 w 26620"/>
                <a:gd name="T5" fmla="*/ 2147483647 h 44555"/>
                <a:gd name="T6" fmla="*/ 2147483647 w 26620"/>
                <a:gd name="T7" fmla="*/ 2147483647 h 44555"/>
                <a:gd name="T8" fmla="*/ 2147483647 w 26620"/>
                <a:gd name="T9" fmla="*/ 2147483647 h 44555"/>
                <a:gd name="T10" fmla="*/ 2147483647 w 26620"/>
                <a:gd name="T11" fmla="*/ 2147483647 h 44555"/>
                <a:gd name="T12" fmla="*/ 2147483647 w 26620"/>
                <a:gd name="T13" fmla="*/ 2147483647 h 44555"/>
                <a:gd name="T14" fmla="*/ 2147483647 w 26620"/>
                <a:gd name="T15" fmla="*/ 2147483647 h 44555"/>
                <a:gd name="T16" fmla="*/ 2147483647 w 26620"/>
                <a:gd name="T17" fmla="*/ 2147483647 h 44555"/>
                <a:gd name="T18" fmla="*/ 2147483647 w 26620"/>
                <a:gd name="T19" fmla="*/ 2147483647 h 44555"/>
                <a:gd name="T20" fmla="*/ 2147483647 w 26620"/>
                <a:gd name="T21" fmla="*/ 2147483647 h 44555"/>
                <a:gd name="T22" fmla="*/ 2147483647 w 26620"/>
                <a:gd name="T23" fmla="*/ 2147483647 h 44555"/>
                <a:gd name="T24" fmla="*/ 2147483647 w 26620"/>
                <a:gd name="T25" fmla="*/ 2147483647 h 44555"/>
                <a:gd name="T26" fmla="*/ 2147483647 w 26620"/>
                <a:gd name="T27" fmla="*/ 2147483647 h 44555"/>
                <a:gd name="T28" fmla="*/ 2147483647 w 26620"/>
                <a:gd name="T29" fmla="*/ 2147483647 h 44555"/>
                <a:gd name="T30" fmla="*/ 2147483647 w 26620"/>
                <a:gd name="T31" fmla="*/ 2147483647 h 44555"/>
                <a:gd name="T32" fmla="*/ 2147483647 w 26620"/>
                <a:gd name="T33" fmla="*/ 2147483647 h 44555"/>
                <a:gd name="T34" fmla="*/ 2147483647 w 26620"/>
                <a:gd name="T35" fmla="*/ 2147483647 h 44555"/>
                <a:gd name="T36" fmla="*/ 2147483647 w 26620"/>
                <a:gd name="T37" fmla="*/ 2147483647 h 44555"/>
                <a:gd name="T38" fmla="*/ 2147483647 w 26620"/>
                <a:gd name="T39" fmla="*/ 2147483647 h 44555"/>
                <a:gd name="T40" fmla="*/ 2147483647 w 26620"/>
                <a:gd name="T41" fmla="*/ 2147483647 h 44555"/>
                <a:gd name="T42" fmla="*/ 2147483647 w 26620"/>
                <a:gd name="T43" fmla="*/ 2147483647 h 44555"/>
                <a:gd name="T44" fmla="*/ 2147483647 w 26620"/>
                <a:gd name="T45" fmla="*/ 2147483647 h 44555"/>
                <a:gd name="T46" fmla="*/ 2147483647 w 26620"/>
                <a:gd name="T47" fmla="*/ 2147483647 h 44555"/>
                <a:gd name="T48" fmla="*/ 2147483647 w 26620"/>
                <a:gd name="T49" fmla="*/ 2147483647 h 44555"/>
                <a:gd name="T50" fmla="*/ 2147483647 w 26620"/>
                <a:gd name="T51" fmla="*/ 2147483647 h 44555"/>
                <a:gd name="T52" fmla="*/ 2147483647 w 26620"/>
                <a:gd name="T53" fmla="*/ 2147483647 h 44555"/>
                <a:gd name="T54" fmla="*/ 2147483647 w 26620"/>
                <a:gd name="T55" fmla="*/ 2147483647 h 44555"/>
                <a:gd name="T56" fmla="*/ 2147483647 w 26620"/>
                <a:gd name="T57" fmla="*/ 2147483647 h 44555"/>
                <a:gd name="T58" fmla="*/ 2147483647 w 26620"/>
                <a:gd name="T59" fmla="*/ 2147483647 h 44555"/>
                <a:gd name="T60" fmla="*/ 2147483647 w 26620"/>
                <a:gd name="T61" fmla="*/ 2147483647 h 44555"/>
                <a:gd name="T62" fmla="*/ 2147483647 w 26620"/>
                <a:gd name="T63" fmla="*/ 2147483647 h 44555"/>
                <a:gd name="T64" fmla="*/ 2147483647 w 26620"/>
                <a:gd name="T65" fmla="*/ 2147483647 h 44555"/>
                <a:gd name="T66" fmla="*/ 2147483647 w 26620"/>
                <a:gd name="T67" fmla="*/ 2147483647 h 44555"/>
                <a:gd name="T68" fmla="*/ 2147483647 w 26620"/>
                <a:gd name="T69" fmla="*/ 2147483647 h 44555"/>
                <a:gd name="T70" fmla="*/ 2147483647 w 26620"/>
                <a:gd name="T71" fmla="*/ 2147483647 h 44555"/>
                <a:gd name="T72" fmla="*/ 2147483647 w 26620"/>
                <a:gd name="T73" fmla="*/ 2147483647 h 44555"/>
                <a:gd name="T74" fmla="*/ 2147483647 w 26620"/>
                <a:gd name="T75" fmla="*/ 2147483647 h 44555"/>
                <a:gd name="T76" fmla="*/ 2147483647 w 26620"/>
                <a:gd name="T77" fmla="*/ 2147483647 h 44555"/>
                <a:gd name="T78" fmla="*/ 2147483647 w 26620"/>
                <a:gd name="T79" fmla="*/ 2147483647 h 44555"/>
                <a:gd name="T80" fmla="*/ 2147483647 w 26620"/>
                <a:gd name="T81" fmla="*/ 0 h 44555"/>
                <a:gd name="T82" fmla="*/ 2147483647 w 26620"/>
                <a:gd name="T83" fmla="*/ 2147483647 h 44555"/>
                <a:gd name="T84" fmla="*/ 2147483647 w 26620"/>
                <a:gd name="T85" fmla="*/ 2147483647 h 44555"/>
                <a:gd name="T86" fmla="*/ 2147483647 w 26620"/>
                <a:gd name="T87" fmla="*/ 2147483647 h 44555"/>
                <a:gd name="T88" fmla="*/ 2147483647 w 26620"/>
                <a:gd name="T89" fmla="*/ 2147483647 h 44555"/>
                <a:gd name="T90" fmla="*/ 2147483647 w 26620"/>
                <a:gd name="T91" fmla="*/ 2147483647 h 44555"/>
                <a:gd name="T92" fmla="*/ 2147483647 w 26620"/>
                <a:gd name="T93" fmla="*/ 2147483647 h 44555"/>
                <a:gd name="T94" fmla="*/ 2147483647 w 26620"/>
                <a:gd name="T95" fmla="*/ 2147483647 h 44555"/>
                <a:gd name="T96" fmla="*/ 2147483647 w 26620"/>
                <a:gd name="T97" fmla="*/ 2147483647 h 445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620"/>
                <a:gd name="T148" fmla="*/ 0 h 44555"/>
                <a:gd name="T149" fmla="*/ 26620 w 26620"/>
                <a:gd name="T150" fmla="*/ 44555 h 445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620" h="44555" extrusionOk="0">
                  <a:moveTo>
                    <a:pt x="6362" y="25037"/>
                  </a:moveTo>
                  <a:lnTo>
                    <a:pt x="5065" y="25440"/>
                  </a:lnTo>
                  <a:lnTo>
                    <a:pt x="3830" y="26113"/>
                  </a:lnTo>
                  <a:lnTo>
                    <a:pt x="2780" y="27056"/>
                  </a:lnTo>
                  <a:lnTo>
                    <a:pt x="1853" y="28267"/>
                  </a:lnTo>
                  <a:lnTo>
                    <a:pt x="1051" y="29613"/>
                  </a:lnTo>
                  <a:lnTo>
                    <a:pt x="495" y="31228"/>
                  </a:lnTo>
                  <a:lnTo>
                    <a:pt x="124" y="32911"/>
                  </a:lnTo>
                  <a:lnTo>
                    <a:pt x="1" y="34728"/>
                  </a:lnTo>
                  <a:lnTo>
                    <a:pt x="62" y="35805"/>
                  </a:lnTo>
                  <a:lnTo>
                    <a:pt x="186" y="36882"/>
                  </a:lnTo>
                  <a:lnTo>
                    <a:pt x="433" y="37959"/>
                  </a:lnTo>
                  <a:lnTo>
                    <a:pt x="742" y="38901"/>
                  </a:lnTo>
                  <a:lnTo>
                    <a:pt x="1112" y="39910"/>
                  </a:lnTo>
                  <a:lnTo>
                    <a:pt x="1545" y="40785"/>
                  </a:lnTo>
                  <a:lnTo>
                    <a:pt x="2101" y="41593"/>
                  </a:lnTo>
                  <a:lnTo>
                    <a:pt x="2718" y="42333"/>
                  </a:lnTo>
                  <a:lnTo>
                    <a:pt x="3212" y="42804"/>
                  </a:lnTo>
                  <a:lnTo>
                    <a:pt x="3768" y="43275"/>
                  </a:lnTo>
                  <a:lnTo>
                    <a:pt x="4324" y="43679"/>
                  </a:lnTo>
                  <a:lnTo>
                    <a:pt x="4880" y="43948"/>
                  </a:lnTo>
                  <a:lnTo>
                    <a:pt x="5436" y="44218"/>
                  </a:lnTo>
                  <a:lnTo>
                    <a:pt x="6053" y="44420"/>
                  </a:lnTo>
                  <a:lnTo>
                    <a:pt x="6671" y="44487"/>
                  </a:lnTo>
                  <a:lnTo>
                    <a:pt x="7288" y="44554"/>
                  </a:lnTo>
                  <a:lnTo>
                    <a:pt x="7906" y="44487"/>
                  </a:lnTo>
                  <a:lnTo>
                    <a:pt x="8585" y="44420"/>
                  </a:lnTo>
                  <a:lnTo>
                    <a:pt x="9141" y="44218"/>
                  </a:lnTo>
                  <a:lnTo>
                    <a:pt x="9759" y="43948"/>
                  </a:lnTo>
                  <a:lnTo>
                    <a:pt x="10315" y="43679"/>
                  </a:lnTo>
                  <a:lnTo>
                    <a:pt x="10870" y="43275"/>
                  </a:lnTo>
                  <a:lnTo>
                    <a:pt x="11426" y="42804"/>
                  </a:lnTo>
                  <a:lnTo>
                    <a:pt x="11920" y="42333"/>
                  </a:lnTo>
                  <a:lnTo>
                    <a:pt x="12538" y="41593"/>
                  </a:lnTo>
                  <a:lnTo>
                    <a:pt x="13094" y="40785"/>
                  </a:lnTo>
                  <a:lnTo>
                    <a:pt x="13526" y="39910"/>
                  </a:lnTo>
                  <a:lnTo>
                    <a:pt x="13958" y="38901"/>
                  </a:lnTo>
                  <a:lnTo>
                    <a:pt x="14205" y="37959"/>
                  </a:lnTo>
                  <a:lnTo>
                    <a:pt x="14453" y="36882"/>
                  </a:lnTo>
                  <a:lnTo>
                    <a:pt x="14576" y="35805"/>
                  </a:lnTo>
                  <a:lnTo>
                    <a:pt x="14638" y="34728"/>
                  </a:lnTo>
                  <a:lnTo>
                    <a:pt x="14576" y="33651"/>
                  </a:lnTo>
                  <a:lnTo>
                    <a:pt x="14453" y="32574"/>
                  </a:lnTo>
                  <a:lnTo>
                    <a:pt x="14205" y="31498"/>
                  </a:lnTo>
                  <a:lnTo>
                    <a:pt x="13958" y="30488"/>
                  </a:lnTo>
                  <a:lnTo>
                    <a:pt x="13526" y="29546"/>
                  </a:lnTo>
                  <a:lnTo>
                    <a:pt x="13094" y="28671"/>
                  </a:lnTo>
                  <a:lnTo>
                    <a:pt x="12538" y="27863"/>
                  </a:lnTo>
                  <a:lnTo>
                    <a:pt x="11920" y="27123"/>
                  </a:lnTo>
                  <a:lnTo>
                    <a:pt x="11550" y="26719"/>
                  </a:lnTo>
                  <a:lnTo>
                    <a:pt x="11117" y="26383"/>
                  </a:lnTo>
                  <a:lnTo>
                    <a:pt x="10747" y="26046"/>
                  </a:lnTo>
                  <a:lnTo>
                    <a:pt x="10315" y="25777"/>
                  </a:lnTo>
                  <a:lnTo>
                    <a:pt x="9882" y="25508"/>
                  </a:lnTo>
                  <a:lnTo>
                    <a:pt x="9388" y="25306"/>
                  </a:lnTo>
                  <a:lnTo>
                    <a:pt x="8956" y="25171"/>
                  </a:lnTo>
                  <a:lnTo>
                    <a:pt x="8462" y="25037"/>
                  </a:lnTo>
                  <a:lnTo>
                    <a:pt x="8647" y="22681"/>
                  </a:lnTo>
                  <a:lnTo>
                    <a:pt x="9079" y="20393"/>
                  </a:lnTo>
                  <a:lnTo>
                    <a:pt x="9697" y="18037"/>
                  </a:lnTo>
                  <a:lnTo>
                    <a:pt x="10500" y="15816"/>
                  </a:lnTo>
                  <a:lnTo>
                    <a:pt x="11550" y="13595"/>
                  </a:lnTo>
                  <a:lnTo>
                    <a:pt x="12661" y="11576"/>
                  </a:lnTo>
                  <a:lnTo>
                    <a:pt x="14020" y="9624"/>
                  </a:lnTo>
                  <a:lnTo>
                    <a:pt x="15502" y="7874"/>
                  </a:lnTo>
                  <a:lnTo>
                    <a:pt x="15935" y="7403"/>
                  </a:lnTo>
                  <a:lnTo>
                    <a:pt x="16429" y="6932"/>
                  </a:lnTo>
                  <a:lnTo>
                    <a:pt x="16923" y="6394"/>
                  </a:lnTo>
                  <a:lnTo>
                    <a:pt x="17479" y="5923"/>
                  </a:lnTo>
                  <a:lnTo>
                    <a:pt x="18096" y="5452"/>
                  </a:lnTo>
                  <a:lnTo>
                    <a:pt x="18714" y="4980"/>
                  </a:lnTo>
                  <a:lnTo>
                    <a:pt x="19332" y="4577"/>
                  </a:lnTo>
                  <a:lnTo>
                    <a:pt x="20073" y="4173"/>
                  </a:lnTo>
                  <a:lnTo>
                    <a:pt x="20752" y="3769"/>
                  </a:lnTo>
                  <a:lnTo>
                    <a:pt x="21493" y="3432"/>
                  </a:lnTo>
                  <a:lnTo>
                    <a:pt x="22296" y="3096"/>
                  </a:lnTo>
                  <a:lnTo>
                    <a:pt x="23099" y="2827"/>
                  </a:lnTo>
                  <a:lnTo>
                    <a:pt x="23902" y="2625"/>
                  </a:lnTo>
                  <a:lnTo>
                    <a:pt x="24828" y="2490"/>
                  </a:lnTo>
                  <a:lnTo>
                    <a:pt x="25693" y="2423"/>
                  </a:lnTo>
                  <a:lnTo>
                    <a:pt x="26619" y="2356"/>
                  </a:lnTo>
                  <a:lnTo>
                    <a:pt x="26619" y="0"/>
                  </a:lnTo>
                  <a:lnTo>
                    <a:pt x="24519" y="135"/>
                  </a:lnTo>
                  <a:lnTo>
                    <a:pt x="22543" y="606"/>
                  </a:lnTo>
                  <a:lnTo>
                    <a:pt x="20567" y="1279"/>
                  </a:lnTo>
                  <a:lnTo>
                    <a:pt x="18776" y="2221"/>
                  </a:lnTo>
                  <a:lnTo>
                    <a:pt x="16985" y="3365"/>
                  </a:lnTo>
                  <a:lnTo>
                    <a:pt x="15379" y="4779"/>
                  </a:lnTo>
                  <a:lnTo>
                    <a:pt x="13835" y="6259"/>
                  </a:lnTo>
                  <a:lnTo>
                    <a:pt x="12414" y="8009"/>
                  </a:lnTo>
                  <a:lnTo>
                    <a:pt x="11117" y="9826"/>
                  </a:lnTo>
                  <a:lnTo>
                    <a:pt x="10006" y="11845"/>
                  </a:lnTo>
                  <a:lnTo>
                    <a:pt x="8956" y="13864"/>
                  </a:lnTo>
                  <a:lnTo>
                    <a:pt x="8091" y="16018"/>
                  </a:lnTo>
                  <a:lnTo>
                    <a:pt x="7412" y="18239"/>
                  </a:lnTo>
                  <a:lnTo>
                    <a:pt x="6918" y="20527"/>
                  </a:lnTo>
                  <a:lnTo>
                    <a:pt x="6547" y="22748"/>
                  </a:lnTo>
                  <a:lnTo>
                    <a:pt x="6362" y="25037"/>
                  </a:lnTo>
                  <a:close/>
                </a:path>
              </a:pathLst>
            </a:custGeom>
            <a:solidFill>
              <a:srgbClr val="000000"/>
            </a:solidFill>
            <a:ln w="9525">
              <a:noFill/>
              <a:round/>
              <a:headEnd/>
              <a:tailEnd/>
            </a:ln>
          </p:spPr>
          <p:txBody>
            <a:bodyPr lIns="91425" tIns="91425" rIns="91425" bIns="91425" anchor="ctr"/>
            <a:lstStyle/>
            <a:p>
              <a:endParaRPr lang="en-US"/>
            </a:p>
          </p:txBody>
        </p:sp>
        <p:sp>
          <p:nvSpPr>
            <p:cNvPr id="76814" name="Shape 462"/>
            <p:cNvSpPr>
              <a:spLocks/>
            </p:cNvSpPr>
            <p:nvPr/>
          </p:nvSpPr>
          <p:spPr bwMode="auto">
            <a:xfrm>
              <a:off x="571275" y="2108225"/>
              <a:ext cx="257875" cy="244000"/>
            </a:xfrm>
            <a:custGeom>
              <a:avLst/>
              <a:gdLst>
                <a:gd name="T0" fmla="*/ 2147483647 w 10315"/>
                <a:gd name="T1" fmla="*/ 2147483647 h 9760"/>
                <a:gd name="T2" fmla="*/ 2147483647 w 10315"/>
                <a:gd name="T3" fmla="*/ 2147483647 h 9760"/>
                <a:gd name="T4" fmla="*/ 2147483647 w 10315"/>
                <a:gd name="T5" fmla="*/ 2147483647 h 9760"/>
                <a:gd name="T6" fmla="*/ 2147483647 w 10315"/>
                <a:gd name="T7" fmla="*/ 2147483647 h 9760"/>
                <a:gd name="T8" fmla="*/ 2147483647 w 10315"/>
                <a:gd name="T9" fmla="*/ 2147483647 h 9760"/>
                <a:gd name="T10" fmla="*/ 2147483647 w 10315"/>
                <a:gd name="T11" fmla="*/ 2147483647 h 9760"/>
                <a:gd name="T12" fmla="*/ 2147483647 w 10315"/>
                <a:gd name="T13" fmla="*/ 2147483647 h 9760"/>
                <a:gd name="T14" fmla="*/ 2147483647 w 10315"/>
                <a:gd name="T15" fmla="*/ 2147483647 h 9760"/>
                <a:gd name="T16" fmla="*/ 2147483647 w 10315"/>
                <a:gd name="T17" fmla="*/ 2147483647 h 9760"/>
                <a:gd name="T18" fmla="*/ 2147483647 w 10315"/>
                <a:gd name="T19" fmla="*/ 2147483647 h 9760"/>
                <a:gd name="T20" fmla="*/ 2147483647 w 10315"/>
                <a:gd name="T21" fmla="*/ 2147483647 h 9760"/>
                <a:gd name="T22" fmla="*/ 2147483647 w 10315"/>
                <a:gd name="T23" fmla="*/ 2147483647 h 9760"/>
                <a:gd name="T24" fmla="*/ 2147483647 w 10315"/>
                <a:gd name="T25" fmla="*/ 2147483647 h 9760"/>
                <a:gd name="T26" fmla="*/ 2147483647 w 10315"/>
                <a:gd name="T27" fmla="*/ 2147483647 h 9760"/>
                <a:gd name="T28" fmla="*/ 2147483647 w 10315"/>
                <a:gd name="T29" fmla="*/ 2147483647 h 9760"/>
                <a:gd name="T30" fmla="*/ 2147483647 w 10315"/>
                <a:gd name="T31" fmla="*/ 2147483647 h 9760"/>
                <a:gd name="T32" fmla="*/ 0 w 10315"/>
                <a:gd name="T33" fmla="*/ 2147483647 h 9760"/>
                <a:gd name="T34" fmla="*/ 0 w 10315"/>
                <a:gd name="T35" fmla="*/ 2147483647 h 9760"/>
                <a:gd name="T36" fmla="*/ 2147483647 w 10315"/>
                <a:gd name="T37" fmla="*/ 2147483647 h 9760"/>
                <a:gd name="T38" fmla="*/ 2147483647 w 10315"/>
                <a:gd name="T39" fmla="*/ 2147483647 h 9760"/>
                <a:gd name="T40" fmla="*/ 2147483647 w 10315"/>
                <a:gd name="T41" fmla="*/ 2147483647 h 9760"/>
                <a:gd name="T42" fmla="*/ 2147483647 w 10315"/>
                <a:gd name="T43" fmla="*/ 2147483647 h 9760"/>
                <a:gd name="T44" fmla="*/ 2147483647 w 10315"/>
                <a:gd name="T45" fmla="*/ 2147483647 h 9760"/>
                <a:gd name="T46" fmla="*/ 2147483647 w 10315"/>
                <a:gd name="T47" fmla="*/ 2147483647 h 9760"/>
                <a:gd name="T48" fmla="*/ 2147483647 w 10315"/>
                <a:gd name="T49" fmla="*/ 2147483647 h 9760"/>
                <a:gd name="T50" fmla="*/ 2147483647 w 10315"/>
                <a:gd name="T51" fmla="*/ 2147483647 h 9760"/>
                <a:gd name="T52" fmla="*/ 2147483647 w 10315"/>
                <a:gd name="T53" fmla="*/ 2147483647 h 9760"/>
                <a:gd name="T54" fmla="*/ 2147483647 w 10315"/>
                <a:gd name="T55" fmla="*/ 2147483647 h 9760"/>
                <a:gd name="T56" fmla="*/ 2147483647 w 10315"/>
                <a:gd name="T57" fmla="*/ 2147483647 h 9760"/>
                <a:gd name="T58" fmla="*/ 2147483647 w 10315"/>
                <a:gd name="T59" fmla="*/ 2147483647 h 9760"/>
                <a:gd name="T60" fmla="*/ 2147483647 w 10315"/>
                <a:gd name="T61" fmla="*/ 2147483647 h 9760"/>
                <a:gd name="T62" fmla="*/ 2147483647 w 10315"/>
                <a:gd name="T63" fmla="*/ 2147483647 h 9760"/>
                <a:gd name="T64" fmla="*/ 2147483647 w 10315"/>
                <a:gd name="T65" fmla="*/ 2147483647 h 9760"/>
                <a:gd name="T66" fmla="*/ 2147483647 w 10315"/>
                <a:gd name="T67" fmla="*/ 2147483647 h 97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315"/>
                <a:gd name="T103" fmla="*/ 0 h 9760"/>
                <a:gd name="T104" fmla="*/ 10315 w 10315"/>
                <a:gd name="T105" fmla="*/ 9760 h 97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315" h="9760" extrusionOk="0">
                  <a:moveTo>
                    <a:pt x="5126" y="9760"/>
                  </a:moveTo>
                  <a:lnTo>
                    <a:pt x="4694" y="9760"/>
                  </a:lnTo>
                  <a:lnTo>
                    <a:pt x="4323" y="9692"/>
                  </a:lnTo>
                  <a:lnTo>
                    <a:pt x="3891" y="9558"/>
                  </a:lnTo>
                  <a:lnTo>
                    <a:pt x="3521" y="9356"/>
                  </a:lnTo>
                  <a:lnTo>
                    <a:pt x="3150" y="9154"/>
                  </a:lnTo>
                  <a:lnTo>
                    <a:pt x="2779" y="8885"/>
                  </a:lnTo>
                  <a:lnTo>
                    <a:pt x="2409" y="8615"/>
                  </a:lnTo>
                  <a:lnTo>
                    <a:pt x="2038" y="8279"/>
                  </a:lnTo>
                  <a:lnTo>
                    <a:pt x="1606" y="7673"/>
                  </a:lnTo>
                  <a:lnTo>
                    <a:pt x="1174" y="7068"/>
                  </a:lnTo>
                  <a:lnTo>
                    <a:pt x="803" y="6327"/>
                  </a:lnTo>
                  <a:lnTo>
                    <a:pt x="556" y="5587"/>
                  </a:lnTo>
                  <a:lnTo>
                    <a:pt x="309" y="4847"/>
                  </a:lnTo>
                  <a:lnTo>
                    <a:pt x="124" y="4039"/>
                  </a:lnTo>
                  <a:lnTo>
                    <a:pt x="62" y="3164"/>
                  </a:lnTo>
                  <a:lnTo>
                    <a:pt x="0" y="2289"/>
                  </a:lnTo>
                  <a:lnTo>
                    <a:pt x="0" y="1683"/>
                  </a:lnTo>
                  <a:lnTo>
                    <a:pt x="62" y="1145"/>
                  </a:lnTo>
                  <a:lnTo>
                    <a:pt x="124" y="539"/>
                  </a:lnTo>
                  <a:lnTo>
                    <a:pt x="247" y="1"/>
                  </a:lnTo>
                  <a:lnTo>
                    <a:pt x="10067" y="1"/>
                  </a:lnTo>
                  <a:lnTo>
                    <a:pt x="10129" y="539"/>
                  </a:lnTo>
                  <a:lnTo>
                    <a:pt x="10252" y="1145"/>
                  </a:lnTo>
                  <a:lnTo>
                    <a:pt x="10314" y="1683"/>
                  </a:lnTo>
                  <a:lnTo>
                    <a:pt x="10314" y="2289"/>
                  </a:lnTo>
                  <a:lnTo>
                    <a:pt x="10191" y="3770"/>
                  </a:lnTo>
                  <a:lnTo>
                    <a:pt x="9882" y="5183"/>
                  </a:lnTo>
                  <a:lnTo>
                    <a:pt x="9450" y="6462"/>
                  </a:lnTo>
                  <a:lnTo>
                    <a:pt x="8770" y="7539"/>
                  </a:lnTo>
                  <a:lnTo>
                    <a:pt x="8029" y="8481"/>
                  </a:lnTo>
                  <a:lnTo>
                    <a:pt x="7164" y="9154"/>
                  </a:lnTo>
                  <a:lnTo>
                    <a:pt x="6176" y="9625"/>
                  </a:lnTo>
                  <a:lnTo>
                    <a:pt x="5126" y="9760"/>
                  </a:lnTo>
                  <a:close/>
                </a:path>
              </a:pathLst>
            </a:custGeom>
            <a:solidFill>
              <a:srgbClr val="FFFFFF"/>
            </a:solidFill>
            <a:ln w="9525">
              <a:noFill/>
              <a:round/>
              <a:headEnd/>
              <a:tailEnd/>
            </a:ln>
          </p:spPr>
          <p:txBody>
            <a:bodyPr lIns="91425" tIns="91425" rIns="91425" bIns="91425" anchor="ctr"/>
            <a:lstStyle/>
            <a:p>
              <a:endParaRPr lang="en-US"/>
            </a:p>
          </p:txBody>
        </p:sp>
        <p:sp>
          <p:nvSpPr>
            <p:cNvPr id="76815" name="Shape 463"/>
            <p:cNvSpPr>
              <a:spLocks/>
            </p:cNvSpPr>
            <p:nvPr/>
          </p:nvSpPr>
          <p:spPr bwMode="auto">
            <a:xfrm>
              <a:off x="599050" y="1978675"/>
              <a:ext cx="202300" cy="70700"/>
            </a:xfrm>
            <a:custGeom>
              <a:avLst/>
              <a:gdLst>
                <a:gd name="T0" fmla="*/ 2147483647 w 8092"/>
                <a:gd name="T1" fmla="*/ 2147483647 h 2828"/>
                <a:gd name="T2" fmla="*/ 2147483647 w 8092"/>
                <a:gd name="T3" fmla="*/ 2147483647 h 2828"/>
                <a:gd name="T4" fmla="*/ 2147483647 w 8092"/>
                <a:gd name="T5" fmla="*/ 2147483647 h 2828"/>
                <a:gd name="T6" fmla="*/ 2147483647 w 8092"/>
                <a:gd name="T7" fmla="*/ 2147483647 h 2828"/>
                <a:gd name="T8" fmla="*/ 2147483647 w 8092"/>
                <a:gd name="T9" fmla="*/ 2147483647 h 2828"/>
                <a:gd name="T10" fmla="*/ 2147483647 w 8092"/>
                <a:gd name="T11" fmla="*/ 2147483647 h 2828"/>
                <a:gd name="T12" fmla="*/ 2147483647 w 8092"/>
                <a:gd name="T13" fmla="*/ 2147483647 h 2828"/>
                <a:gd name="T14" fmla="*/ 2147483647 w 8092"/>
                <a:gd name="T15" fmla="*/ 2147483647 h 2828"/>
                <a:gd name="T16" fmla="*/ 2147483647 w 8092"/>
                <a:gd name="T17" fmla="*/ 2147483647 h 2828"/>
                <a:gd name="T18" fmla="*/ 2147483647 w 8092"/>
                <a:gd name="T19" fmla="*/ 2147483647 h 2828"/>
                <a:gd name="T20" fmla="*/ 2147483647 w 8092"/>
                <a:gd name="T21" fmla="*/ 2147483647 h 2828"/>
                <a:gd name="T22" fmla="*/ 2147483647 w 8092"/>
                <a:gd name="T23" fmla="*/ 2147483647 h 2828"/>
                <a:gd name="T24" fmla="*/ 2147483647 w 8092"/>
                <a:gd name="T25" fmla="*/ 2147483647 h 2828"/>
                <a:gd name="T26" fmla="*/ 2147483647 w 8092"/>
                <a:gd name="T27" fmla="*/ 2147483647 h 2828"/>
                <a:gd name="T28" fmla="*/ 2147483647 w 8092"/>
                <a:gd name="T29" fmla="*/ 2147483647 h 2828"/>
                <a:gd name="T30" fmla="*/ 2147483647 w 8092"/>
                <a:gd name="T31" fmla="*/ 2147483647 h 2828"/>
                <a:gd name="T32" fmla="*/ 2147483647 w 8092"/>
                <a:gd name="T33" fmla="*/ 2147483647 h 2828"/>
                <a:gd name="T34" fmla="*/ 2147483647 w 8092"/>
                <a:gd name="T35" fmla="*/ 2147483647 h 2828"/>
                <a:gd name="T36" fmla="*/ 2147483647 w 8092"/>
                <a:gd name="T37" fmla="*/ 2147483647 h 2828"/>
                <a:gd name="T38" fmla="*/ 2147483647 w 8092"/>
                <a:gd name="T39" fmla="*/ 2147483647 h 2828"/>
                <a:gd name="T40" fmla="*/ 2147483647 w 8092"/>
                <a:gd name="T41" fmla="*/ 2147483647 h 2828"/>
                <a:gd name="T42" fmla="*/ 2147483647 w 8092"/>
                <a:gd name="T43" fmla="*/ 2147483647 h 2828"/>
                <a:gd name="T44" fmla="*/ 2147483647 w 8092"/>
                <a:gd name="T45" fmla="*/ 2147483647 h 2828"/>
                <a:gd name="T46" fmla="*/ 2147483647 w 8092"/>
                <a:gd name="T47" fmla="*/ 2147483647 h 2828"/>
                <a:gd name="T48" fmla="*/ 2147483647 w 8092"/>
                <a:gd name="T49" fmla="*/ 2147483647 h 2828"/>
                <a:gd name="T50" fmla="*/ 2147483647 w 8092"/>
                <a:gd name="T51" fmla="*/ 2147483647 h 28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92"/>
                <a:gd name="T79" fmla="*/ 0 h 2828"/>
                <a:gd name="T80" fmla="*/ 8092 w 8092"/>
                <a:gd name="T81" fmla="*/ 2828 h 28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92" h="2828" extrusionOk="0">
                  <a:moveTo>
                    <a:pt x="8092" y="2827"/>
                  </a:moveTo>
                  <a:lnTo>
                    <a:pt x="1" y="2827"/>
                  </a:lnTo>
                  <a:lnTo>
                    <a:pt x="186" y="2491"/>
                  </a:lnTo>
                  <a:lnTo>
                    <a:pt x="433" y="2154"/>
                  </a:lnTo>
                  <a:lnTo>
                    <a:pt x="680" y="1818"/>
                  </a:lnTo>
                  <a:lnTo>
                    <a:pt x="927" y="1481"/>
                  </a:lnTo>
                  <a:lnTo>
                    <a:pt x="1298" y="1145"/>
                  </a:lnTo>
                  <a:lnTo>
                    <a:pt x="1668" y="875"/>
                  </a:lnTo>
                  <a:lnTo>
                    <a:pt x="2039" y="606"/>
                  </a:lnTo>
                  <a:lnTo>
                    <a:pt x="2410" y="404"/>
                  </a:lnTo>
                  <a:lnTo>
                    <a:pt x="2780" y="202"/>
                  </a:lnTo>
                  <a:lnTo>
                    <a:pt x="3212" y="68"/>
                  </a:lnTo>
                  <a:lnTo>
                    <a:pt x="3583" y="1"/>
                  </a:lnTo>
                  <a:lnTo>
                    <a:pt x="4015" y="1"/>
                  </a:lnTo>
                  <a:lnTo>
                    <a:pt x="4448" y="1"/>
                  </a:lnTo>
                  <a:lnTo>
                    <a:pt x="4880" y="68"/>
                  </a:lnTo>
                  <a:lnTo>
                    <a:pt x="5251" y="202"/>
                  </a:lnTo>
                  <a:lnTo>
                    <a:pt x="5683" y="404"/>
                  </a:lnTo>
                  <a:lnTo>
                    <a:pt x="6053" y="606"/>
                  </a:lnTo>
                  <a:lnTo>
                    <a:pt x="6424" y="875"/>
                  </a:lnTo>
                  <a:lnTo>
                    <a:pt x="6795" y="1145"/>
                  </a:lnTo>
                  <a:lnTo>
                    <a:pt x="7103" y="1481"/>
                  </a:lnTo>
                  <a:lnTo>
                    <a:pt x="7350" y="1818"/>
                  </a:lnTo>
                  <a:lnTo>
                    <a:pt x="7597" y="2154"/>
                  </a:lnTo>
                  <a:lnTo>
                    <a:pt x="7844" y="2491"/>
                  </a:lnTo>
                  <a:lnTo>
                    <a:pt x="8092" y="2827"/>
                  </a:lnTo>
                  <a:close/>
                </a:path>
              </a:pathLst>
            </a:custGeom>
            <a:solidFill>
              <a:srgbClr val="FFFFFF"/>
            </a:solidFill>
            <a:ln w="9525">
              <a:noFill/>
              <a:round/>
              <a:headEnd/>
              <a:tailEnd/>
            </a:ln>
          </p:spPr>
          <p:txBody>
            <a:bodyPr lIns="91425" tIns="91425" rIns="91425" bIns="91425" anchor="ctr"/>
            <a:lstStyle/>
            <a:p>
              <a:endParaRPr lang="en-US"/>
            </a:p>
          </p:txBody>
        </p:sp>
        <p:sp>
          <p:nvSpPr>
            <p:cNvPr id="76816" name="Shape 464"/>
            <p:cNvSpPr>
              <a:spLocks/>
            </p:cNvSpPr>
            <p:nvPr/>
          </p:nvSpPr>
          <p:spPr bwMode="auto">
            <a:xfrm>
              <a:off x="1408125" y="1009525"/>
              <a:ext cx="458600" cy="504800"/>
            </a:xfrm>
            <a:custGeom>
              <a:avLst/>
              <a:gdLst>
                <a:gd name="T0" fmla="*/ 2147483647 w 18344"/>
                <a:gd name="T1" fmla="*/ 2147483647 h 20192"/>
                <a:gd name="T2" fmla="*/ 2147483647 w 18344"/>
                <a:gd name="T3" fmla="*/ 2147483647 h 20192"/>
                <a:gd name="T4" fmla="*/ 2147483647 w 18344"/>
                <a:gd name="T5" fmla="*/ 2147483647 h 20192"/>
                <a:gd name="T6" fmla="*/ 2147483647 w 18344"/>
                <a:gd name="T7" fmla="*/ 2147483647 h 20192"/>
                <a:gd name="T8" fmla="*/ 2147483647 w 18344"/>
                <a:gd name="T9" fmla="*/ 2147483647 h 20192"/>
                <a:gd name="T10" fmla="*/ 2147483647 w 18344"/>
                <a:gd name="T11" fmla="*/ 2147483647 h 20192"/>
                <a:gd name="T12" fmla="*/ 2147483647 w 18344"/>
                <a:gd name="T13" fmla="*/ 2147483647 h 20192"/>
                <a:gd name="T14" fmla="*/ 2147483647 w 18344"/>
                <a:gd name="T15" fmla="*/ 2147483647 h 20192"/>
                <a:gd name="T16" fmla="*/ 2147483647 w 18344"/>
                <a:gd name="T17" fmla="*/ 2147483647 h 20192"/>
                <a:gd name="T18" fmla="*/ 2147483647 w 18344"/>
                <a:gd name="T19" fmla="*/ 2147483647 h 20192"/>
                <a:gd name="T20" fmla="*/ 2147483647 w 18344"/>
                <a:gd name="T21" fmla="*/ 2147483647 h 20192"/>
                <a:gd name="T22" fmla="*/ 2147483647 w 18344"/>
                <a:gd name="T23" fmla="*/ 2147483647 h 20192"/>
                <a:gd name="T24" fmla="*/ 2147483647 w 18344"/>
                <a:gd name="T25" fmla="*/ 2147483647 h 20192"/>
                <a:gd name="T26" fmla="*/ 2147483647 w 18344"/>
                <a:gd name="T27" fmla="*/ 2147483647 h 20192"/>
                <a:gd name="T28" fmla="*/ 2147483647 w 18344"/>
                <a:gd name="T29" fmla="*/ 2147483647 h 20192"/>
                <a:gd name="T30" fmla="*/ 2147483647 w 18344"/>
                <a:gd name="T31" fmla="*/ 2147483647 h 20192"/>
                <a:gd name="T32" fmla="*/ 2147483647 w 18344"/>
                <a:gd name="T33" fmla="*/ 2147483647 h 20192"/>
                <a:gd name="T34" fmla="*/ 2147483647 w 18344"/>
                <a:gd name="T35" fmla="*/ 2147483647 h 20192"/>
                <a:gd name="T36" fmla="*/ 2147483647 w 18344"/>
                <a:gd name="T37" fmla="*/ 2147483647 h 20192"/>
                <a:gd name="T38" fmla="*/ 2147483647 w 18344"/>
                <a:gd name="T39" fmla="*/ 2147483647 h 20192"/>
                <a:gd name="T40" fmla="*/ 2147483647 w 18344"/>
                <a:gd name="T41" fmla="*/ 2147483647 h 20192"/>
                <a:gd name="T42" fmla="*/ 2147483647 w 18344"/>
                <a:gd name="T43" fmla="*/ 2147483647 h 20192"/>
                <a:gd name="T44" fmla="*/ 2147483647 w 18344"/>
                <a:gd name="T45" fmla="*/ 2147483647 h 20192"/>
                <a:gd name="T46" fmla="*/ 2147483647 w 18344"/>
                <a:gd name="T47" fmla="*/ 2147483647 h 20192"/>
                <a:gd name="T48" fmla="*/ 2147483647 w 18344"/>
                <a:gd name="T49" fmla="*/ 2147483647 h 20192"/>
                <a:gd name="T50" fmla="*/ 2147483647 w 18344"/>
                <a:gd name="T51" fmla="*/ 2147483647 h 20192"/>
                <a:gd name="T52" fmla="*/ 2147483647 w 18344"/>
                <a:gd name="T53" fmla="*/ 2147483647 h 20192"/>
                <a:gd name="T54" fmla="*/ 2147483647 w 18344"/>
                <a:gd name="T55" fmla="*/ 2147483647 h 20192"/>
                <a:gd name="T56" fmla="*/ 2147483647 w 18344"/>
                <a:gd name="T57" fmla="*/ 2147483647 h 20192"/>
                <a:gd name="T58" fmla="*/ 2147483647 w 18344"/>
                <a:gd name="T59" fmla="*/ 2147483647 h 20192"/>
                <a:gd name="T60" fmla="*/ 2147483647 w 18344"/>
                <a:gd name="T61" fmla="*/ 2147483647 h 20192"/>
                <a:gd name="T62" fmla="*/ 2147483647 w 18344"/>
                <a:gd name="T63" fmla="*/ 2147483647 h 20192"/>
                <a:gd name="T64" fmla="*/ 2147483647 w 18344"/>
                <a:gd name="T65" fmla="*/ 2147483647 h 20192"/>
                <a:gd name="T66" fmla="*/ 2147483647 w 18344"/>
                <a:gd name="T67" fmla="*/ 2147483647 h 20192"/>
                <a:gd name="T68" fmla="*/ 2147483647 w 18344"/>
                <a:gd name="T69" fmla="*/ 2147483647 h 20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344"/>
                <a:gd name="T106" fmla="*/ 0 h 20192"/>
                <a:gd name="T107" fmla="*/ 18344 w 18344"/>
                <a:gd name="T108" fmla="*/ 20192 h 20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344" h="20192" extrusionOk="0">
                  <a:moveTo>
                    <a:pt x="18343" y="10028"/>
                  </a:moveTo>
                  <a:lnTo>
                    <a:pt x="18281" y="9019"/>
                  </a:lnTo>
                  <a:lnTo>
                    <a:pt x="18158" y="8077"/>
                  </a:lnTo>
                  <a:lnTo>
                    <a:pt x="17972" y="7134"/>
                  </a:lnTo>
                  <a:lnTo>
                    <a:pt x="17664" y="6192"/>
                  </a:lnTo>
                  <a:lnTo>
                    <a:pt x="17293" y="5317"/>
                  </a:lnTo>
                  <a:lnTo>
                    <a:pt x="16799" y="4510"/>
                  </a:lnTo>
                  <a:lnTo>
                    <a:pt x="16243" y="3702"/>
                  </a:lnTo>
                  <a:lnTo>
                    <a:pt x="15626" y="2962"/>
                  </a:lnTo>
                  <a:lnTo>
                    <a:pt x="14946" y="2289"/>
                  </a:lnTo>
                  <a:lnTo>
                    <a:pt x="14267" y="1683"/>
                  </a:lnTo>
                  <a:lnTo>
                    <a:pt x="13464" y="1145"/>
                  </a:lnTo>
                  <a:lnTo>
                    <a:pt x="12723" y="741"/>
                  </a:lnTo>
                  <a:lnTo>
                    <a:pt x="11858" y="404"/>
                  </a:lnTo>
                  <a:lnTo>
                    <a:pt x="10994" y="202"/>
                  </a:lnTo>
                  <a:lnTo>
                    <a:pt x="10129" y="68"/>
                  </a:lnTo>
                  <a:lnTo>
                    <a:pt x="9203" y="0"/>
                  </a:lnTo>
                  <a:lnTo>
                    <a:pt x="7350" y="202"/>
                  </a:lnTo>
                  <a:lnTo>
                    <a:pt x="5620" y="808"/>
                  </a:lnTo>
                  <a:lnTo>
                    <a:pt x="4076" y="1750"/>
                  </a:lnTo>
                  <a:lnTo>
                    <a:pt x="2718" y="2962"/>
                  </a:lnTo>
                  <a:lnTo>
                    <a:pt x="1606" y="4442"/>
                  </a:lnTo>
                  <a:lnTo>
                    <a:pt x="741" y="6125"/>
                  </a:lnTo>
                  <a:lnTo>
                    <a:pt x="186" y="8009"/>
                  </a:lnTo>
                  <a:lnTo>
                    <a:pt x="0" y="10028"/>
                  </a:lnTo>
                  <a:lnTo>
                    <a:pt x="62" y="11038"/>
                  </a:lnTo>
                  <a:lnTo>
                    <a:pt x="186" y="11980"/>
                  </a:lnTo>
                  <a:lnTo>
                    <a:pt x="433" y="12922"/>
                  </a:lnTo>
                  <a:lnTo>
                    <a:pt x="741" y="13865"/>
                  </a:lnTo>
                  <a:lnTo>
                    <a:pt x="1112" y="14740"/>
                  </a:lnTo>
                  <a:lnTo>
                    <a:pt x="1544" y="15547"/>
                  </a:lnTo>
                  <a:lnTo>
                    <a:pt x="2100" y="16355"/>
                  </a:lnTo>
                  <a:lnTo>
                    <a:pt x="2718" y="17095"/>
                  </a:lnTo>
                  <a:lnTo>
                    <a:pt x="3274" y="17634"/>
                  </a:lnTo>
                  <a:lnTo>
                    <a:pt x="3829" y="18172"/>
                  </a:lnTo>
                  <a:lnTo>
                    <a:pt x="4447" y="18576"/>
                  </a:lnTo>
                  <a:lnTo>
                    <a:pt x="5126" y="18980"/>
                  </a:lnTo>
                  <a:lnTo>
                    <a:pt x="5744" y="19316"/>
                  </a:lnTo>
                  <a:lnTo>
                    <a:pt x="6485" y="19585"/>
                  </a:lnTo>
                  <a:lnTo>
                    <a:pt x="7164" y="19787"/>
                  </a:lnTo>
                  <a:lnTo>
                    <a:pt x="7906" y="19922"/>
                  </a:lnTo>
                  <a:lnTo>
                    <a:pt x="8214" y="19989"/>
                  </a:lnTo>
                  <a:lnTo>
                    <a:pt x="8461" y="20124"/>
                  </a:lnTo>
                  <a:lnTo>
                    <a:pt x="8770" y="20191"/>
                  </a:lnTo>
                  <a:lnTo>
                    <a:pt x="9017" y="20191"/>
                  </a:lnTo>
                  <a:lnTo>
                    <a:pt x="9017" y="19989"/>
                  </a:lnTo>
                  <a:lnTo>
                    <a:pt x="9203" y="19989"/>
                  </a:lnTo>
                  <a:lnTo>
                    <a:pt x="9388" y="19989"/>
                  </a:lnTo>
                  <a:lnTo>
                    <a:pt x="9511" y="19989"/>
                  </a:lnTo>
                  <a:lnTo>
                    <a:pt x="9697" y="19989"/>
                  </a:lnTo>
                  <a:lnTo>
                    <a:pt x="9697" y="20191"/>
                  </a:lnTo>
                  <a:lnTo>
                    <a:pt x="10005" y="20191"/>
                  </a:lnTo>
                  <a:lnTo>
                    <a:pt x="10314" y="20124"/>
                  </a:lnTo>
                  <a:lnTo>
                    <a:pt x="10623" y="19989"/>
                  </a:lnTo>
                  <a:lnTo>
                    <a:pt x="10932" y="19855"/>
                  </a:lnTo>
                  <a:lnTo>
                    <a:pt x="11549" y="19653"/>
                  </a:lnTo>
                  <a:lnTo>
                    <a:pt x="12229" y="19451"/>
                  </a:lnTo>
                  <a:lnTo>
                    <a:pt x="12846" y="19182"/>
                  </a:lnTo>
                  <a:lnTo>
                    <a:pt x="13464" y="18845"/>
                  </a:lnTo>
                  <a:lnTo>
                    <a:pt x="14020" y="18509"/>
                  </a:lnTo>
                  <a:lnTo>
                    <a:pt x="14576" y="18037"/>
                  </a:lnTo>
                  <a:lnTo>
                    <a:pt x="15132" y="17634"/>
                  </a:lnTo>
                  <a:lnTo>
                    <a:pt x="15626" y="17095"/>
                  </a:lnTo>
                  <a:lnTo>
                    <a:pt x="16243" y="16355"/>
                  </a:lnTo>
                  <a:lnTo>
                    <a:pt x="16799" y="15547"/>
                  </a:lnTo>
                  <a:lnTo>
                    <a:pt x="17293" y="14740"/>
                  </a:lnTo>
                  <a:lnTo>
                    <a:pt x="17664" y="13865"/>
                  </a:lnTo>
                  <a:lnTo>
                    <a:pt x="17972" y="12922"/>
                  </a:lnTo>
                  <a:lnTo>
                    <a:pt x="18158" y="11980"/>
                  </a:lnTo>
                  <a:lnTo>
                    <a:pt x="18281" y="11038"/>
                  </a:lnTo>
                  <a:lnTo>
                    <a:pt x="18343" y="10028"/>
                  </a:lnTo>
                  <a:close/>
                </a:path>
              </a:pathLst>
            </a:custGeom>
            <a:solidFill>
              <a:srgbClr val="FFFFFF"/>
            </a:solidFill>
            <a:ln w="9525">
              <a:noFill/>
              <a:round/>
              <a:headEnd/>
              <a:tailEnd/>
            </a:ln>
          </p:spPr>
          <p:txBody>
            <a:bodyPr lIns="91425" tIns="91425" rIns="91425" bIns="91425" anchor="ctr"/>
            <a:lstStyle/>
            <a:p>
              <a:endParaRPr lang="en-US"/>
            </a:p>
          </p:txBody>
        </p:sp>
        <p:sp>
          <p:nvSpPr>
            <p:cNvPr id="76817" name="Shape 465"/>
            <p:cNvSpPr>
              <a:spLocks/>
            </p:cNvSpPr>
            <p:nvPr/>
          </p:nvSpPr>
          <p:spPr bwMode="auto">
            <a:xfrm>
              <a:off x="1723100" y="1066725"/>
              <a:ext cx="111200" cy="171650"/>
            </a:xfrm>
            <a:custGeom>
              <a:avLst/>
              <a:gdLst>
                <a:gd name="T0" fmla="*/ 2147483647 w 4448"/>
                <a:gd name="T1" fmla="*/ 2147483647 h 6866"/>
                <a:gd name="T2" fmla="*/ 2147483647 w 4448"/>
                <a:gd name="T3" fmla="*/ 2147483647 h 6866"/>
                <a:gd name="T4" fmla="*/ 2147483647 w 4448"/>
                <a:gd name="T5" fmla="*/ 2147483647 h 6866"/>
                <a:gd name="T6" fmla="*/ 2147483647 w 4448"/>
                <a:gd name="T7" fmla="*/ 2147483647 h 6866"/>
                <a:gd name="T8" fmla="*/ 2147483647 w 4448"/>
                <a:gd name="T9" fmla="*/ 2147483647 h 6866"/>
                <a:gd name="T10" fmla="*/ 0 w 4448"/>
                <a:gd name="T11" fmla="*/ 2147483647 h 6866"/>
                <a:gd name="T12" fmla="*/ 2147483647 w 4448"/>
                <a:gd name="T13" fmla="*/ 2147483647 h 6866"/>
                <a:gd name="T14" fmla="*/ 2147483647 w 4448"/>
                <a:gd name="T15" fmla="*/ 2147483647 h 6866"/>
                <a:gd name="T16" fmla="*/ 2147483647 w 4448"/>
                <a:gd name="T17" fmla="*/ 2147483647 h 6866"/>
                <a:gd name="T18" fmla="*/ 2147483647 w 4448"/>
                <a:gd name="T19" fmla="*/ 2147483647 h 6866"/>
                <a:gd name="T20" fmla="*/ 2147483647 w 4448"/>
                <a:gd name="T21" fmla="*/ 2147483647 h 6866"/>
                <a:gd name="T22" fmla="*/ 2147483647 w 4448"/>
                <a:gd name="T23" fmla="*/ 2147483647 h 6866"/>
                <a:gd name="T24" fmla="*/ 2147483647 w 4448"/>
                <a:gd name="T25" fmla="*/ 2147483647 h 6866"/>
                <a:gd name="T26" fmla="*/ 2147483647 w 4448"/>
                <a:gd name="T27" fmla="*/ 2147483647 h 6866"/>
                <a:gd name="T28" fmla="*/ 2147483647 w 4448"/>
                <a:gd name="T29" fmla="*/ 2147483647 h 6866"/>
                <a:gd name="T30" fmla="*/ 2147483647 w 4448"/>
                <a:gd name="T31" fmla="*/ 2147483647 h 6866"/>
                <a:gd name="T32" fmla="*/ 2147483647 w 4448"/>
                <a:gd name="T33" fmla="*/ 2147483647 h 6866"/>
                <a:gd name="T34" fmla="*/ 2147483647 w 4448"/>
                <a:gd name="T35" fmla="*/ 2147483647 h 6866"/>
                <a:gd name="T36" fmla="*/ 2147483647 w 4448"/>
                <a:gd name="T37" fmla="*/ 2147483647 h 6866"/>
                <a:gd name="T38" fmla="*/ 2147483647 w 4448"/>
                <a:gd name="T39" fmla="*/ 2147483647 h 6866"/>
                <a:gd name="T40" fmla="*/ 2147483647 w 4448"/>
                <a:gd name="T41" fmla="*/ 2147483647 h 6866"/>
                <a:gd name="T42" fmla="*/ 2147483647 w 4448"/>
                <a:gd name="T43" fmla="*/ 2147483647 h 68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48"/>
                <a:gd name="T67" fmla="*/ 0 h 6866"/>
                <a:gd name="T68" fmla="*/ 4448 w 4448"/>
                <a:gd name="T69" fmla="*/ 6866 h 68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48" h="6866" extrusionOk="0">
                  <a:moveTo>
                    <a:pt x="4447" y="6865"/>
                  </a:moveTo>
                  <a:lnTo>
                    <a:pt x="1791" y="6865"/>
                  </a:lnTo>
                  <a:lnTo>
                    <a:pt x="1606" y="4846"/>
                  </a:lnTo>
                  <a:lnTo>
                    <a:pt x="1236" y="3029"/>
                  </a:lnTo>
                  <a:lnTo>
                    <a:pt x="680" y="1347"/>
                  </a:lnTo>
                  <a:lnTo>
                    <a:pt x="0" y="1"/>
                  </a:lnTo>
                  <a:lnTo>
                    <a:pt x="309" y="135"/>
                  </a:lnTo>
                  <a:lnTo>
                    <a:pt x="618" y="337"/>
                  </a:lnTo>
                  <a:lnTo>
                    <a:pt x="865" y="539"/>
                  </a:lnTo>
                  <a:lnTo>
                    <a:pt x="1174" y="674"/>
                  </a:lnTo>
                  <a:lnTo>
                    <a:pt x="1421" y="943"/>
                  </a:lnTo>
                  <a:lnTo>
                    <a:pt x="1668" y="1145"/>
                  </a:lnTo>
                  <a:lnTo>
                    <a:pt x="1915" y="1347"/>
                  </a:lnTo>
                  <a:lnTo>
                    <a:pt x="2162" y="1616"/>
                  </a:lnTo>
                  <a:lnTo>
                    <a:pt x="2594" y="2154"/>
                  </a:lnTo>
                  <a:lnTo>
                    <a:pt x="3027" y="2760"/>
                  </a:lnTo>
                  <a:lnTo>
                    <a:pt x="3397" y="3366"/>
                  </a:lnTo>
                  <a:lnTo>
                    <a:pt x="3706" y="4039"/>
                  </a:lnTo>
                  <a:lnTo>
                    <a:pt x="4015" y="4712"/>
                  </a:lnTo>
                  <a:lnTo>
                    <a:pt x="4200" y="5452"/>
                  </a:lnTo>
                  <a:lnTo>
                    <a:pt x="4324" y="6125"/>
                  </a:lnTo>
                  <a:lnTo>
                    <a:pt x="4447" y="6865"/>
                  </a:lnTo>
                  <a:close/>
                </a:path>
              </a:pathLst>
            </a:custGeom>
            <a:solidFill>
              <a:srgbClr val="000000"/>
            </a:solidFill>
            <a:ln w="9525">
              <a:noFill/>
              <a:round/>
              <a:headEnd/>
              <a:tailEnd/>
            </a:ln>
          </p:spPr>
          <p:txBody>
            <a:bodyPr lIns="91425" tIns="91425" rIns="91425" bIns="91425" anchor="ctr"/>
            <a:lstStyle/>
            <a:p>
              <a:endParaRPr lang="en-US"/>
            </a:p>
          </p:txBody>
        </p:sp>
        <p:sp>
          <p:nvSpPr>
            <p:cNvPr id="76818" name="Shape 466"/>
            <p:cNvSpPr>
              <a:spLocks/>
            </p:cNvSpPr>
            <p:nvPr/>
          </p:nvSpPr>
          <p:spPr bwMode="auto">
            <a:xfrm>
              <a:off x="1655150" y="1273675"/>
              <a:ext cx="80325" cy="200250"/>
            </a:xfrm>
            <a:custGeom>
              <a:avLst/>
              <a:gdLst>
                <a:gd name="T0" fmla="*/ 2147483647 w 3213"/>
                <a:gd name="T1" fmla="*/ 2147483647 h 8010"/>
                <a:gd name="T2" fmla="*/ 2147483647 w 3213"/>
                <a:gd name="T3" fmla="*/ 2147483647 h 8010"/>
                <a:gd name="T4" fmla="*/ 2147483647 w 3213"/>
                <a:gd name="T5" fmla="*/ 2147483647 h 8010"/>
                <a:gd name="T6" fmla="*/ 2147483647 w 3213"/>
                <a:gd name="T7" fmla="*/ 2147483647 h 8010"/>
                <a:gd name="T8" fmla="*/ 2147483647 w 3213"/>
                <a:gd name="T9" fmla="*/ 2147483647 h 8010"/>
                <a:gd name="T10" fmla="*/ 2147483647 w 3213"/>
                <a:gd name="T11" fmla="*/ 2147483647 h 8010"/>
                <a:gd name="T12" fmla="*/ 2147483647 w 3213"/>
                <a:gd name="T13" fmla="*/ 2147483647 h 8010"/>
                <a:gd name="T14" fmla="*/ 2147483647 w 3213"/>
                <a:gd name="T15" fmla="*/ 2147483647 h 8010"/>
                <a:gd name="T16" fmla="*/ 2147483647 w 3213"/>
                <a:gd name="T17" fmla="*/ 2147483647 h 8010"/>
                <a:gd name="T18" fmla="*/ 2147483647 w 3213"/>
                <a:gd name="T19" fmla="*/ 2147483647 h 8010"/>
                <a:gd name="T20" fmla="*/ 2147483647 w 3213"/>
                <a:gd name="T21" fmla="*/ 2147483647 h 8010"/>
                <a:gd name="T22" fmla="*/ 2147483647 w 3213"/>
                <a:gd name="T23" fmla="*/ 2147483647 h 8010"/>
                <a:gd name="T24" fmla="*/ 2147483647 w 3213"/>
                <a:gd name="T25" fmla="*/ 2147483647 h 8010"/>
                <a:gd name="T26" fmla="*/ 2147483647 w 3213"/>
                <a:gd name="T27" fmla="*/ 2147483647 h 8010"/>
                <a:gd name="T28" fmla="*/ 2147483647 w 3213"/>
                <a:gd name="T29" fmla="*/ 2147483647 h 80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13"/>
                <a:gd name="T46" fmla="*/ 0 h 8010"/>
                <a:gd name="T47" fmla="*/ 3213 w 3213"/>
                <a:gd name="T48" fmla="*/ 8010 h 80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13" h="8010" extrusionOk="0">
                  <a:moveTo>
                    <a:pt x="619" y="7943"/>
                  </a:moveTo>
                  <a:lnTo>
                    <a:pt x="495" y="7943"/>
                  </a:lnTo>
                  <a:lnTo>
                    <a:pt x="310" y="7943"/>
                  </a:lnTo>
                  <a:lnTo>
                    <a:pt x="124" y="8010"/>
                  </a:lnTo>
                  <a:lnTo>
                    <a:pt x="1" y="8010"/>
                  </a:lnTo>
                  <a:lnTo>
                    <a:pt x="1" y="1"/>
                  </a:lnTo>
                  <a:lnTo>
                    <a:pt x="3212" y="1"/>
                  </a:lnTo>
                  <a:lnTo>
                    <a:pt x="3151" y="1481"/>
                  </a:lnTo>
                  <a:lnTo>
                    <a:pt x="2965" y="2828"/>
                  </a:lnTo>
                  <a:lnTo>
                    <a:pt x="2718" y="4039"/>
                  </a:lnTo>
                  <a:lnTo>
                    <a:pt x="2410" y="5183"/>
                  </a:lnTo>
                  <a:lnTo>
                    <a:pt x="2039" y="6125"/>
                  </a:lnTo>
                  <a:lnTo>
                    <a:pt x="1607" y="6933"/>
                  </a:lnTo>
                  <a:lnTo>
                    <a:pt x="1113" y="7539"/>
                  </a:lnTo>
                  <a:lnTo>
                    <a:pt x="619" y="7943"/>
                  </a:lnTo>
                  <a:close/>
                </a:path>
              </a:pathLst>
            </a:custGeom>
            <a:solidFill>
              <a:srgbClr val="000000"/>
            </a:solidFill>
            <a:ln w="9525">
              <a:noFill/>
              <a:round/>
              <a:headEnd/>
              <a:tailEnd/>
            </a:ln>
          </p:spPr>
          <p:txBody>
            <a:bodyPr lIns="91425" tIns="91425" rIns="91425" bIns="91425" anchor="ctr"/>
            <a:lstStyle/>
            <a:p>
              <a:endParaRPr lang="en-US"/>
            </a:p>
          </p:txBody>
        </p:sp>
        <p:sp>
          <p:nvSpPr>
            <p:cNvPr id="76819" name="Shape 467"/>
            <p:cNvSpPr>
              <a:spLocks/>
            </p:cNvSpPr>
            <p:nvPr/>
          </p:nvSpPr>
          <p:spPr bwMode="auto">
            <a:xfrm>
              <a:off x="1547075" y="1273675"/>
              <a:ext cx="75675" cy="200250"/>
            </a:xfrm>
            <a:custGeom>
              <a:avLst/>
              <a:gdLst>
                <a:gd name="T0" fmla="*/ 2147483647 w 3027"/>
                <a:gd name="T1" fmla="*/ 2147483647 h 8010"/>
                <a:gd name="T2" fmla="*/ 2147483647 w 3027"/>
                <a:gd name="T3" fmla="*/ 2147483647 h 8010"/>
                <a:gd name="T4" fmla="*/ 2147483647 w 3027"/>
                <a:gd name="T5" fmla="*/ 2147483647 h 8010"/>
                <a:gd name="T6" fmla="*/ 2147483647 w 3027"/>
                <a:gd name="T7" fmla="*/ 2147483647 h 8010"/>
                <a:gd name="T8" fmla="*/ 2147483647 w 3027"/>
                <a:gd name="T9" fmla="*/ 2147483647 h 8010"/>
                <a:gd name="T10" fmla="*/ 2147483647 w 3027"/>
                <a:gd name="T11" fmla="*/ 2147483647 h 8010"/>
                <a:gd name="T12" fmla="*/ 2147483647 w 3027"/>
                <a:gd name="T13" fmla="*/ 2147483647 h 8010"/>
                <a:gd name="T14" fmla="*/ 2147483647 w 3027"/>
                <a:gd name="T15" fmla="*/ 2147483647 h 8010"/>
                <a:gd name="T16" fmla="*/ 2147483647 w 3027"/>
                <a:gd name="T17" fmla="*/ 2147483647 h 8010"/>
                <a:gd name="T18" fmla="*/ 2147483647 w 3027"/>
                <a:gd name="T19" fmla="*/ 2147483647 h 8010"/>
                <a:gd name="T20" fmla="*/ 2147483647 w 3027"/>
                <a:gd name="T21" fmla="*/ 2147483647 h 8010"/>
                <a:gd name="T22" fmla="*/ 2147483647 w 3027"/>
                <a:gd name="T23" fmla="*/ 2147483647 h 8010"/>
                <a:gd name="T24" fmla="*/ 2147483647 w 3027"/>
                <a:gd name="T25" fmla="*/ 2147483647 h 8010"/>
                <a:gd name="T26" fmla="*/ 2147483647 w 3027"/>
                <a:gd name="T27" fmla="*/ 2147483647 h 8010"/>
                <a:gd name="T28" fmla="*/ 2147483647 w 3027"/>
                <a:gd name="T29" fmla="*/ 2147483647 h 80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27"/>
                <a:gd name="T46" fmla="*/ 0 h 8010"/>
                <a:gd name="T47" fmla="*/ 3027 w 3027"/>
                <a:gd name="T48" fmla="*/ 8010 h 80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27" h="8010" extrusionOk="0">
                  <a:moveTo>
                    <a:pt x="2101" y="7471"/>
                  </a:moveTo>
                  <a:lnTo>
                    <a:pt x="1668" y="6866"/>
                  </a:lnTo>
                  <a:lnTo>
                    <a:pt x="1236" y="6193"/>
                  </a:lnTo>
                  <a:lnTo>
                    <a:pt x="927" y="5385"/>
                  </a:lnTo>
                  <a:lnTo>
                    <a:pt x="618" y="4443"/>
                  </a:lnTo>
                  <a:lnTo>
                    <a:pt x="371" y="3433"/>
                  </a:lnTo>
                  <a:lnTo>
                    <a:pt x="186" y="2356"/>
                  </a:lnTo>
                  <a:lnTo>
                    <a:pt x="62" y="1212"/>
                  </a:lnTo>
                  <a:lnTo>
                    <a:pt x="1" y="1"/>
                  </a:lnTo>
                  <a:lnTo>
                    <a:pt x="3027" y="1"/>
                  </a:lnTo>
                  <a:lnTo>
                    <a:pt x="3027" y="8010"/>
                  </a:lnTo>
                  <a:lnTo>
                    <a:pt x="2780" y="7943"/>
                  </a:lnTo>
                  <a:lnTo>
                    <a:pt x="2533" y="7875"/>
                  </a:lnTo>
                  <a:lnTo>
                    <a:pt x="2348" y="7673"/>
                  </a:lnTo>
                  <a:lnTo>
                    <a:pt x="2101" y="7471"/>
                  </a:lnTo>
                  <a:close/>
                </a:path>
              </a:pathLst>
            </a:custGeom>
            <a:solidFill>
              <a:srgbClr val="000000"/>
            </a:solidFill>
            <a:ln w="9525">
              <a:noFill/>
              <a:round/>
              <a:headEnd/>
              <a:tailEnd/>
            </a:ln>
          </p:spPr>
          <p:txBody>
            <a:bodyPr lIns="91425" tIns="91425" rIns="91425" bIns="91425" anchor="ctr"/>
            <a:lstStyle/>
            <a:p>
              <a:endParaRPr lang="en-US"/>
            </a:p>
          </p:txBody>
        </p:sp>
        <p:sp>
          <p:nvSpPr>
            <p:cNvPr id="76820" name="Shape 468"/>
            <p:cNvSpPr>
              <a:spLocks/>
            </p:cNvSpPr>
            <p:nvPr/>
          </p:nvSpPr>
          <p:spPr bwMode="auto">
            <a:xfrm>
              <a:off x="1547075" y="1049900"/>
              <a:ext cx="75675" cy="188475"/>
            </a:xfrm>
            <a:custGeom>
              <a:avLst/>
              <a:gdLst>
                <a:gd name="T0" fmla="*/ 2147483647 w 3027"/>
                <a:gd name="T1" fmla="*/ 2147483647 h 7539"/>
                <a:gd name="T2" fmla="*/ 2147483647 w 3027"/>
                <a:gd name="T3" fmla="*/ 2147483647 h 7539"/>
                <a:gd name="T4" fmla="*/ 2147483647 w 3027"/>
                <a:gd name="T5" fmla="*/ 2147483647 h 7539"/>
                <a:gd name="T6" fmla="*/ 2147483647 w 3027"/>
                <a:gd name="T7" fmla="*/ 2147483647 h 7539"/>
                <a:gd name="T8" fmla="*/ 2147483647 w 3027"/>
                <a:gd name="T9" fmla="*/ 2147483647 h 7539"/>
                <a:gd name="T10" fmla="*/ 2147483647 w 3027"/>
                <a:gd name="T11" fmla="*/ 2147483647 h 7539"/>
                <a:gd name="T12" fmla="*/ 2147483647 w 3027"/>
                <a:gd name="T13" fmla="*/ 2147483647 h 7539"/>
                <a:gd name="T14" fmla="*/ 2147483647 w 3027"/>
                <a:gd name="T15" fmla="*/ 2147483647 h 7539"/>
                <a:gd name="T16" fmla="*/ 2147483647 w 3027"/>
                <a:gd name="T17" fmla="*/ 2147483647 h 7539"/>
                <a:gd name="T18" fmla="*/ 2147483647 w 3027"/>
                <a:gd name="T19" fmla="*/ 2147483647 h 7539"/>
                <a:gd name="T20" fmla="*/ 2147483647 w 3027"/>
                <a:gd name="T21" fmla="*/ 2147483647 h 7539"/>
                <a:gd name="T22" fmla="*/ 2147483647 w 3027"/>
                <a:gd name="T23" fmla="*/ 2147483647 h 7539"/>
                <a:gd name="T24" fmla="*/ 2147483647 w 3027"/>
                <a:gd name="T25" fmla="*/ 2147483647 h 7539"/>
                <a:gd name="T26" fmla="*/ 2147483647 w 3027"/>
                <a:gd name="T27" fmla="*/ 2147483647 h 7539"/>
                <a:gd name="T28" fmla="*/ 2147483647 w 3027"/>
                <a:gd name="T29" fmla="*/ 2147483647 h 75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27"/>
                <a:gd name="T46" fmla="*/ 0 h 7539"/>
                <a:gd name="T47" fmla="*/ 3027 w 3027"/>
                <a:gd name="T48" fmla="*/ 7539 h 75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27" h="7539" extrusionOk="0">
                  <a:moveTo>
                    <a:pt x="3027" y="1"/>
                  </a:moveTo>
                  <a:lnTo>
                    <a:pt x="3027" y="7538"/>
                  </a:lnTo>
                  <a:lnTo>
                    <a:pt x="1" y="7538"/>
                  </a:lnTo>
                  <a:lnTo>
                    <a:pt x="62" y="6462"/>
                  </a:lnTo>
                  <a:lnTo>
                    <a:pt x="186" y="5385"/>
                  </a:lnTo>
                  <a:lnTo>
                    <a:pt x="433" y="4375"/>
                  </a:lnTo>
                  <a:lnTo>
                    <a:pt x="680" y="3500"/>
                  </a:lnTo>
                  <a:lnTo>
                    <a:pt x="927" y="2625"/>
                  </a:lnTo>
                  <a:lnTo>
                    <a:pt x="1298" y="1885"/>
                  </a:lnTo>
                  <a:lnTo>
                    <a:pt x="1668" y="1212"/>
                  </a:lnTo>
                  <a:lnTo>
                    <a:pt x="2101" y="674"/>
                  </a:lnTo>
                  <a:lnTo>
                    <a:pt x="2348" y="472"/>
                  </a:lnTo>
                  <a:lnTo>
                    <a:pt x="2595" y="270"/>
                  </a:lnTo>
                  <a:lnTo>
                    <a:pt x="2780" y="135"/>
                  </a:lnTo>
                  <a:lnTo>
                    <a:pt x="3027" y="1"/>
                  </a:lnTo>
                  <a:close/>
                </a:path>
              </a:pathLst>
            </a:custGeom>
            <a:solidFill>
              <a:srgbClr val="000000"/>
            </a:solidFill>
            <a:ln w="9525">
              <a:noFill/>
              <a:round/>
              <a:headEnd/>
              <a:tailEnd/>
            </a:ln>
          </p:spPr>
          <p:txBody>
            <a:bodyPr lIns="91425" tIns="91425" rIns="91425" bIns="91425" anchor="ctr"/>
            <a:lstStyle/>
            <a:p>
              <a:endParaRPr lang="en-US"/>
            </a:p>
          </p:txBody>
        </p:sp>
        <p:sp>
          <p:nvSpPr>
            <p:cNvPr id="76821" name="Shape 469"/>
            <p:cNvSpPr>
              <a:spLocks/>
            </p:cNvSpPr>
            <p:nvPr/>
          </p:nvSpPr>
          <p:spPr bwMode="auto">
            <a:xfrm>
              <a:off x="1655150" y="1048225"/>
              <a:ext cx="80325" cy="190150"/>
            </a:xfrm>
            <a:custGeom>
              <a:avLst/>
              <a:gdLst>
                <a:gd name="T0" fmla="*/ 2147483647 w 3213"/>
                <a:gd name="T1" fmla="*/ 2147483647 h 7606"/>
                <a:gd name="T2" fmla="*/ 2147483647 w 3213"/>
                <a:gd name="T3" fmla="*/ 0 h 7606"/>
                <a:gd name="T4" fmla="*/ 2147483647 w 3213"/>
                <a:gd name="T5" fmla="*/ 2147483647 h 7606"/>
                <a:gd name="T6" fmla="*/ 2147483647 w 3213"/>
                <a:gd name="T7" fmla="*/ 2147483647 h 7606"/>
                <a:gd name="T8" fmla="*/ 2147483647 w 3213"/>
                <a:gd name="T9" fmla="*/ 2147483647 h 7606"/>
                <a:gd name="T10" fmla="*/ 2147483647 w 3213"/>
                <a:gd name="T11" fmla="*/ 2147483647 h 7606"/>
                <a:gd name="T12" fmla="*/ 2147483647 w 3213"/>
                <a:gd name="T13" fmla="*/ 2147483647 h 7606"/>
                <a:gd name="T14" fmla="*/ 2147483647 w 3213"/>
                <a:gd name="T15" fmla="*/ 2147483647 h 7606"/>
                <a:gd name="T16" fmla="*/ 2147483647 w 3213"/>
                <a:gd name="T17" fmla="*/ 2147483647 h 7606"/>
                <a:gd name="T18" fmla="*/ 2147483647 w 3213"/>
                <a:gd name="T19" fmla="*/ 2147483647 h 7606"/>
                <a:gd name="T20" fmla="*/ 2147483647 w 3213"/>
                <a:gd name="T21" fmla="*/ 2147483647 h 7606"/>
                <a:gd name="T22" fmla="*/ 2147483647 w 3213"/>
                <a:gd name="T23" fmla="*/ 2147483647 h 7606"/>
                <a:gd name="T24" fmla="*/ 2147483647 w 3213"/>
                <a:gd name="T25" fmla="*/ 2147483647 h 7606"/>
                <a:gd name="T26" fmla="*/ 2147483647 w 3213"/>
                <a:gd name="T27" fmla="*/ 2147483647 h 7606"/>
                <a:gd name="T28" fmla="*/ 2147483647 w 3213"/>
                <a:gd name="T29" fmla="*/ 2147483647 h 76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13"/>
                <a:gd name="T46" fmla="*/ 0 h 7606"/>
                <a:gd name="T47" fmla="*/ 3213 w 3213"/>
                <a:gd name="T48" fmla="*/ 7606 h 76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13" h="7606" extrusionOk="0">
                  <a:moveTo>
                    <a:pt x="1" y="7605"/>
                  </a:moveTo>
                  <a:lnTo>
                    <a:pt x="1" y="0"/>
                  </a:lnTo>
                  <a:lnTo>
                    <a:pt x="310" y="68"/>
                  </a:lnTo>
                  <a:lnTo>
                    <a:pt x="619" y="202"/>
                  </a:lnTo>
                  <a:lnTo>
                    <a:pt x="866" y="404"/>
                  </a:lnTo>
                  <a:lnTo>
                    <a:pt x="1174" y="741"/>
                  </a:lnTo>
                  <a:lnTo>
                    <a:pt x="1607" y="1279"/>
                  </a:lnTo>
                  <a:lnTo>
                    <a:pt x="1977" y="1952"/>
                  </a:lnTo>
                  <a:lnTo>
                    <a:pt x="2286" y="2692"/>
                  </a:lnTo>
                  <a:lnTo>
                    <a:pt x="2595" y="3567"/>
                  </a:lnTo>
                  <a:lnTo>
                    <a:pt x="2842" y="4442"/>
                  </a:lnTo>
                  <a:lnTo>
                    <a:pt x="3027" y="5452"/>
                  </a:lnTo>
                  <a:lnTo>
                    <a:pt x="3151" y="6529"/>
                  </a:lnTo>
                  <a:lnTo>
                    <a:pt x="3212" y="7605"/>
                  </a:lnTo>
                  <a:lnTo>
                    <a:pt x="1" y="7605"/>
                  </a:lnTo>
                  <a:close/>
                </a:path>
              </a:pathLst>
            </a:custGeom>
            <a:solidFill>
              <a:srgbClr val="000000"/>
            </a:solidFill>
            <a:ln w="9525">
              <a:noFill/>
              <a:round/>
              <a:headEnd/>
              <a:tailEnd/>
            </a:ln>
          </p:spPr>
          <p:txBody>
            <a:bodyPr lIns="91425" tIns="91425" rIns="91425" bIns="91425" anchor="ctr"/>
            <a:lstStyle/>
            <a:p>
              <a:endParaRPr lang="en-US"/>
            </a:p>
          </p:txBody>
        </p:sp>
        <p:sp>
          <p:nvSpPr>
            <p:cNvPr id="76822" name="Shape 470"/>
            <p:cNvSpPr>
              <a:spLocks/>
            </p:cNvSpPr>
            <p:nvPr/>
          </p:nvSpPr>
          <p:spPr bwMode="auto">
            <a:xfrm>
              <a:off x="1442075" y="1061675"/>
              <a:ext cx="120475" cy="176700"/>
            </a:xfrm>
            <a:custGeom>
              <a:avLst/>
              <a:gdLst>
                <a:gd name="T0" fmla="*/ 2147483647 w 4819"/>
                <a:gd name="T1" fmla="*/ 2147483647 h 7068"/>
                <a:gd name="T2" fmla="*/ 2147483647 w 4819"/>
                <a:gd name="T3" fmla="*/ 2147483647 h 7068"/>
                <a:gd name="T4" fmla="*/ 2147483647 w 4819"/>
                <a:gd name="T5" fmla="*/ 2147483647 h 7068"/>
                <a:gd name="T6" fmla="*/ 2147483647 w 4819"/>
                <a:gd name="T7" fmla="*/ 2147483647 h 7068"/>
                <a:gd name="T8" fmla="*/ 2147483647 w 4819"/>
                <a:gd name="T9" fmla="*/ 2147483647 h 7068"/>
                <a:gd name="T10" fmla="*/ 2147483647 w 4819"/>
                <a:gd name="T11" fmla="*/ 2147483647 h 7068"/>
                <a:gd name="T12" fmla="*/ 2147483647 w 4819"/>
                <a:gd name="T13" fmla="*/ 2147483647 h 7068"/>
                <a:gd name="T14" fmla="*/ 2147483647 w 4819"/>
                <a:gd name="T15" fmla="*/ 2147483647 h 7068"/>
                <a:gd name="T16" fmla="*/ 2147483647 w 4819"/>
                <a:gd name="T17" fmla="*/ 2147483647 h 7068"/>
                <a:gd name="T18" fmla="*/ 2147483647 w 4819"/>
                <a:gd name="T19" fmla="*/ 2147483647 h 7068"/>
                <a:gd name="T20" fmla="*/ 2147483647 w 4819"/>
                <a:gd name="T21" fmla="*/ 2147483647 h 7068"/>
                <a:gd name="T22" fmla="*/ 2147483647 w 4819"/>
                <a:gd name="T23" fmla="*/ 2147483647 h 7068"/>
                <a:gd name="T24" fmla="*/ 2147483647 w 4819"/>
                <a:gd name="T25" fmla="*/ 2147483647 h 7068"/>
                <a:gd name="T26" fmla="*/ 2147483647 w 4819"/>
                <a:gd name="T27" fmla="*/ 2147483647 h 7068"/>
                <a:gd name="T28" fmla="*/ 2147483647 w 4819"/>
                <a:gd name="T29" fmla="*/ 2147483647 h 7068"/>
                <a:gd name="T30" fmla="*/ 2147483647 w 4819"/>
                <a:gd name="T31" fmla="*/ 2147483647 h 7068"/>
                <a:gd name="T32" fmla="*/ 2147483647 w 4819"/>
                <a:gd name="T33" fmla="*/ 2147483647 h 7068"/>
                <a:gd name="T34" fmla="*/ 2147483647 w 4819"/>
                <a:gd name="T35" fmla="*/ 2147483647 h 7068"/>
                <a:gd name="T36" fmla="*/ 2147483647 w 4819"/>
                <a:gd name="T37" fmla="*/ 2147483647 h 7068"/>
                <a:gd name="T38" fmla="*/ 2147483647 w 4819"/>
                <a:gd name="T39" fmla="*/ 2147483647 h 7068"/>
                <a:gd name="T40" fmla="*/ 2147483647 w 4819"/>
                <a:gd name="T41" fmla="*/ 2147483647 h 7068"/>
                <a:gd name="T42" fmla="*/ 2147483647 w 4819"/>
                <a:gd name="T43" fmla="*/ 2147483647 h 7068"/>
                <a:gd name="T44" fmla="*/ 2147483647 w 4819"/>
                <a:gd name="T45" fmla="*/ 2147483647 h 7068"/>
                <a:gd name="T46" fmla="*/ 2147483647 w 4819"/>
                <a:gd name="T47" fmla="*/ 2147483647 h 7068"/>
                <a:gd name="T48" fmla="*/ 2147483647 w 4819"/>
                <a:gd name="T49" fmla="*/ 2147483647 h 7068"/>
                <a:gd name="T50" fmla="*/ 2147483647 w 4819"/>
                <a:gd name="T51" fmla="*/ 2147483647 h 70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19"/>
                <a:gd name="T79" fmla="*/ 0 h 7068"/>
                <a:gd name="T80" fmla="*/ 4819 w 4819"/>
                <a:gd name="T81" fmla="*/ 7068 h 70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19" h="7068" extrusionOk="0">
                  <a:moveTo>
                    <a:pt x="2286" y="1818"/>
                  </a:moveTo>
                  <a:lnTo>
                    <a:pt x="2595" y="1549"/>
                  </a:lnTo>
                  <a:lnTo>
                    <a:pt x="2842" y="1279"/>
                  </a:lnTo>
                  <a:lnTo>
                    <a:pt x="3151" y="1010"/>
                  </a:lnTo>
                  <a:lnTo>
                    <a:pt x="3460" y="741"/>
                  </a:lnTo>
                  <a:lnTo>
                    <a:pt x="3830" y="539"/>
                  </a:lnTo>
                  <a:lnTo>
                    <a:pt x="4139" y="337"/>
                  </a:lnTo>
                  <a:lnTo>
                    <a:pt x="4448" y="135"/>
                  </a:lnTo>
                  <a:lnTo>
                    <a:pt x="4818" y="1"/>
                  </a:lnTo>
                  <a:lnTo>
                    <a:pt x="4448" y="674"/>
                  </a:lnTo>
                  <a:lnTo>
                    <a:pt x="4077" y="1347"/>
                  </a:lnTo>
                  <a:lnTo>
                    <a:pt x="3768" y="2154"/>
                  </a:lnTo>
                  <a:lnTo>
                    <a:pt x="3521" y="3029"/>
                  </a:lnTo>
                  <a:lnTo>
                    <a:pt x="3274" y="3972"/>
                  </a:lnTo>
                  <a:lnTo>
                    <a:pt x="3089" y="4914"/>
                  </a:lnTo>
                  <a:lnTo>
                    <a:pt x="2965" y="5991"/>
                  </a:lnTo>
                  <a:lnTo>
                    <a:pt x="2904" y="7067"/>
                  </a:lnTo>
                  <a:lnTo>
                    <a:pt x="1" y="7067"/>
                  </a:lnTo>
                  <a:lnTo>
                    <a:pt x="125" y="6327"/>
                  </a:lnTo>
                  <a:lnTo>
                    <a:pt x="248" y="5654"/>
                  </a:lnTo>
                  <a:lnTo>
                    <a:pt x="433" y="4914"/>
                  </a:lnTo>
                  <a:lnTo>
                    <a:pt x="742" y="4241"/>
                  </a:lnTo>
                  <a:lnTo>
                    <a:pt x="1051" y="3568"/>
                  </a:lnTo>
                  <a:lnTo>
                    <a:pt x="1421" y="2962"/>
                  </a:lnTo>
                  <a:lnTo>
                    <a:pt x="1854" y="2356"/>
                  </a:lnTo>
                  <a:lnTo>
                    <a:pt x="2286" y="1818"/>
                  </a:lnTo>
                  <a:close/>
                </a:path>
              </a:pathLst>
            </a:custGeom>
            <a:solidFill>
              <a:srgbClr val="000000"/>
            </a:solidFill>
            <a:ln w="9525">
              <a:noFill/>
              <a:round/>
              <a:headEnd/>
              <a:tailEnd/>
            </a:ln>
          </p:spPr>
          <p:txBody>
            <a:bodyPr lIns="91425" tIns="91425" rIns="91425" bIns="91425" anchor="ctr"/>
            <a:lstStyle/>
            <a:p>
              <a:endParaRPr lang="en-US"/>
            </a:p>
          </p:txBody>
        </p:sp>
        <p:sp>
          <p:nvSpPr>
            <p:cNvPr id="76823" name="Shape 471"/>
            <p:cNvSpPr>
              <a:spLocks/>
            </p:cNvSpPr>
            <p:nvPr/>
          </p:nvSpPr>
          <p:spPr bwMode="auto">
            <a:xfrm>
              <a:off x="1442075" y="1273675"/>
              <a:ext cx="114300" cy="181750"/>
            </a:xfrm>
            <a:custGeom>
              <a:avLst/>
              <a:gdLst>
                <a:gd name="T0" fmla="*/ 2147483647 w 4572"/>
                <a:gd name="T1" fmla="*/ 2147483647 h 7270"/>
                <a:gd name="T2" fmla="*/ 2147483647 w 4572"/>
                <a:gd name="T3" fmla="*/ 2147483647 h 7270"/>
                <a:gd name="T4" fmla="*/ 2147483647 w 4572"/>
                <a:gd name="T5" fmla="*/ 2147483647 h 7270"/>
                <a:gd name="T6" fmla="*/ 2147483647 w 4572"/>
                <a:gd name="T7" fmla="*/ 2147483647 h 7270"/>
                <a:gd name="T8" fmla="*/ 2147483647 w 4572"/>
                <a:gd name="T9" fmla="*/ 2147483647 h 7270"/>
                <a:gd name="T10" fmla="*/ 2147483647 w 4572"/>
                <a:gd name="T11" fmla="*/ 2147483647 h 7270"/>
                <a:gd name="T12" fmla="*/ 2147483647 w 4572"/>
                <a:gd name="T13" fmla="*/ 2147483647 h 7270"/>
                <a:gd name="T14" fmla="*/ 2147483647 w 4572"/>
                <a:gd name="T15" fmla="*/ 2147483647 h 7270"/>
                <a:gd name="T16" fmla="*/ 2147483647 w 4572"/>
                <a:gd name="T17" fmla="*/ 2147483647 h 7270"/>
                <a:gd name="T18" fmla="*/ 2147483647 w 4572"/>
                <a:gd name="T19" fmla="*/ 2147483647 h 7270"/>
                <a:gd name="T20" fmla="*/ 2147483647 w 4572"/>
                <a:gd name="T21" fmla="*/ 2147483647 h 7270"/>
                <a:gd name="T22" fmla="*/ 2147483647 w 4572"/>
                <a:gd name="T23" fmla="*/ 2147483647 h 7270"/>
                <a:gd name="T24" fmla="*/ 2147483647 w 4572"/>
                <a:gd name="T25" fmla="*/ 2147483647 h 7270"/>
                <a:gd name="T26" fmla="*/ 2147483647 w 4572"/>
                <a:gd name="T27" fmla="*/ 2147483647 h 7270"/>
                <a:gd name="T28" fmla="*/ 2147483647 w 4572"/>
                <a:gd name="T29" fmla="*/ 2147483647 h 7270"/>
                <a:gd name="T30" fmla="*/ 2147483647 w 4572"/>
                <a:gd name="T31" fmla="*/ 2147483647 h 7270"/>
                <a:gd name="T32" fmla="*/ 2147483647 w 4572"/>
                <a:gd name="T33" fmla="*/ 2147483647 h 7270"/>
                <a:gd name="T34" fmla="*/ 2147483647 w 4572"/>
                <a:gd name="T35" fmla="*/ 2147483647 h 7270"/>
                <a:gd name="T36" fmla="*/ 2147483647 w 4572"/>
                <a:gd name="T37" fmla="*/ 2147483647 h 7270"/>
                <a:gd name="T38" fmla="*/ 2147483647 w 4572"/>
                <a:gd name="T39" fmla="*/ 2147483647 h 7270"/>
                <a:gd name="T40" fmla="*/ 2147483647 w 4572"/>
                <a:gd name="T41" fmla="*/ 2147483647 h 7270"/>
                <a:gd name="T42" fmla="*/ 2147483647 w 4572"/>
                <a:gd name="T43" fmla="*/ 2147483647 h 72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72"/>
                <a:gd name="T67" fmla="*/ 0 h 7270"/>
                <a:gd name="T68" fmla="*/ 4572 w 4572"/>
                <a:gd name="T69" fmla="*/ 7270 h 72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72" h="7270" extrusionOk="0">
                  <a:moveTo>
                    <a:pt x="1" y="1"/>
                  </a:moveTo>
                  <a:lnTo>
                    <a:pt x="2904" y="1"/>
                  </a:lnTo>
                  <a:lnTo>
                    <a:pt x="3027" y="2087"/>
                  </a:lnTo>
                  <a:lnTo>
                    <a:pt x="3398" y="4039"/>
                  </a:lnTo>
                  <a:lnTo>
                    <a:pt x="3892" y="5789"/>
                  </a:lnTo>
                  <a:lnTo>
                    <a:pt x="4571" y="7269"/>
                  </a:lnTo>
                  <a:lnTo>
                    <a:pt x="4262" y="7135"/>
                  </a:lnTo>
                  <a:lnTo>
                    <a:pt x="3954" y="6933"/>
                  </a:lnTo>
                  <a:lnTo>
                    <a:pt x="3645" y="6731"/>
                  </a:lnTo>
                  <a:lnTo>
                    <a:pt x="3336" y="6529"/>
                  </a:lnTo>
                  <a:lnTo>
                    <a:pt x="3089" y="6260"/>
                  </a:lnTo>
                  <a:lnTo>
                    <a:pt x="2780" y="6058"/>
                  </a:lnTo>
                  <a:lnTo>
                    <a:pt x="2533" y="5789"/>
                  </a:lnTo>
                  <a:lnTo>
                    <a:pt x="2286" y="5520"/>
                  </a:lnTo>
                  <a:lnTo>
                    <a:pt x="1792" y="4914"/>
                  </a:lnTo>
                  <a:lnTo>
                    <a:pt x="1360" y="4308"/>
                  </a:lnTo>
                  <a:lnTo>
                    <a:pt x="989" y="3702"/>
                  </a:lnTo>
                  <a:lnTo>
                    <a:pt x="680" y="2962"/>
                  </a:lnTo>
                  <a:lnTo>
                    <a:pt x="433" y="2289"/>
                  </a:lnTo>
                  <a:lnTo>
                    <a:pt x="186" y="1549"/>
                  </a:lnTo>
                  <a:lnTo>
                    <a:pt x="63" y="808"/>
                  </a:lnTo>
                  <a:lnTo>
                    <a:pt x="1" y="1"/>
                  </a:lnTo>
                  <a:close/>
                </a:path>
              </a:pathLst>
            </a:custGeom>
            <a:solidFill>
              <a:srgbClr val="000000"/>
            </a:solidFill>
            <a:ln w="9525">
              <a:noFill/>
              <a:round/>
              <a:headEnd/>
              <a:tailEnd/>
            </a:ln>
          </p:spPr>
          <p:txBody>
            <a:bodyPr lIns="91425" tIns="91425" rIns="91425" bIns="91425" anchor="ctr"/>
            <a:lstStyle/>
            <a:p>
              <a:endParaRPr lang="en-US"/>
            </a:p>
          </p:txBody>
        </p:sp>
        <p:sp>
          <p:nvSpPr>
            <p:cNvPr id="76824" name="Shape 472"/>
            <p:cNvSpPr>
              <a:spLocks/>
            </p:cNvSpPr>
            <p:nvPr/>
          </p:nvSpPr>
          <p:spPr bwMode="auto">
            <a:xfrm>
              <a:off x="1729275" y="1273675"/>
              <a:ext cx="105025" cy="176700"/>
            </a:xfrm>
            <a:custGeom>
              <a:avLst/>
              <a:gdLst>
                <a:gd name="T0" fmla="*/ 0 w 4201"/>
                <a:gd name="T1" fmla="*/ 2147483647 h 7068"/>
                <a:gd name="T2" fmla="*/ 2147483647 w 4201"/>
                <a:gd name="T3" fmla="*/ 2147483647 h 7068"/>
                <a:gd name="T4" fmla="*/ 2147483647 w 4201"/>
                <a:gd name="T5" fmla="*/ 2147483647 h 7068"/>
                <a:gd name="T6" fmla="*/ 2147483647 w 4201"/>
                <a:gd name="T7" fmla="*/ 2147483647 h 7068"/>
                <a:gd name="T8" fmla="*/ 2147483647 w 4201"/>
                <a:gd name="T9" fmla="*/ 2147483647 h 7068"/>
                <a:gd name="T10" fmla="*/ 2147483647 w 4201"/>
                <a:gd name="T11" fmla="*/ 2147483647 h 7068"/>
                <a:gd name="T12" fmla="*/ 2147483647 w 4201"/>
                <a:gd name="T13" fmla="*/ 2147483647 h 7068"/>
                <a:gd name="T14" fmla="*/ 2147483647 w 4201"/>
                <a:gd name="T15" fmla="*/ 2147483647 h 7068"/>
                <a:gd name="T16" fmla="*/ 2147483647 w 4201"/>
                <a:gd name="T17" fmla="*/ 2147483647 h 7068"/>
                <a:gd name="T18" fmla="*/ 2147483647 w 4201"/>
                <a:gd name="T19" fmla="*/ 2147483647 h 7068"/>
                <a:gd name="T20" fmla="*/ 2147483647 w 4201"/>
                <a:gd name="T21" fmla="*/ 2147483647 h 7068"/>
                <a:gd name="T22" fmla="*/ 2147483647 w 4201"/>
                <a:gd name="T23" fmla="*/ 2147483647 h 7068"/>
                <a:gd name="T24" fmla="*/ 2147483647 w 4201"/>
                <a:gd name="T25" fmla="*/ 2147483647 h 7068"/>
                <a:gd name="T26" fmla="*/ 0 w 4201"/>
                <a:gd name="T27" fmla="*/ 2147483647 h 70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01"/>
                <a:gd name="T43" fmla="*/ 0 h 7068"/>
                <a:gd name="T44" fmla="*/ 4201 w 4201"/>
                <a:gd name="T45" fmla="*/ 7068 h 70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01" h="7068" extrusionOk="0">
                  <a:moveTo>
                    <a:pt x="0" y="7068"/>
                  </a:moveTo>
                  <a:lnTo>
                    <a:pt x="618" y="5587"/>
                  </a:lnTo>
                  <a:lnTo>
                    <a:pt x="1112" y="3904"/>
                  </a:lnTo>
                  <a:lnTo>
                    <a:pt x="1421" y="2020"/>
                  </a:lnTo>
                  <a:lnTo>
                    <a:pt x="1544" y="1"/>
                  </a:lnTo>
                  <a:lnTo>
                    <a:pt x="4200" y="1"/>
                  </a:lnTo>
                  <a:lnTo>
                    <a:pt x="4077" y="1145"/>
                  </a:lnTo>
                  <a:lnTo>
                    <a:pt x="3768" y="2155"/>
                  </a:lnTo>
                  <a:lnTo>
                    <a:pt x="3397" y="3164"/>
                  </a:lnTo>
                  <a:lnTo>
                    <a:pt x="2903" y="4106"/>
                  </a:lnTo>
                  <a:lnTo>
                    <a:pt x="2286" y="4981"/>
                  </a:lnTo>
                  <a:lnTo>
                    <a:pt x="1606" y="5789"/>
                  </a:lnTo>
                  <a:lnTo>
                    <a:pt x="865" y="6462"/>
                  </a:lnTo>
                  <a:lnTo>
                    <a:pt x="0" y="7068"/>
                  </a:lnTo>
                  <a:close/>
                </a:path>
              </a:pathLst>
            </a:custGeom>
            <a:solidFill>
              <a:srgbClr val="000000"/>
            </a:solidFill>
            <a:ln w="9525">
              <a:noFill/>
              <a:round/>
              <a:headEnd/>
              <a:tailEnd/>
            </a:ln>
          </p:spPr>
          <p:txBody>
            <a:bodyPr lIns="91425" tIns="91425" rIns="91425" bIns="91425" anchor="ctr"/>
            <a:lstStyle/>
            <a:p>
              <a:endParaRPr lang="en-US"/>
            </a:p>
          </p:txBody>
        </p:sp>
        <p:sp>
          <p:nvSpPr>
            <p:cNvPr id="76825" name="Shape 473"/>
            <p:cNvSpPr>
              <a:spLocks/>
            </p:cNvSpPr>
            <p:nvPr/>
          </p:nvSpPr>
          <p:spPr bwMode="auto">
            <a:xfrm>
              <a:off x="1116300" y="2057750"/>
              <a:ext cx="44800" cy="48825"/>
            </a:xfrm>
            <a:custGeom>
              <a:avLst/>
              <a:gdLst>
                <a:gd name="T0" fmla="*/ 2147483647 w 1792"/>
                <a:gd name="T1" fmla="*/ 2147483647 h 1953"/>
                <a:gd name="T2" fmla="*/ 2147483647 w 1792"/>
                <a:gd name="T3" fmla="*/ 2147483647 h 1953"/>
                <a:gd name="T4" fmla="*/ 2147483647 w 1792"/>
                <a:gd name="T5" fmla="*/ 2147483647 h 1953"/>
                <a:gd name="T6" fmla="*/ 2147483647 w 1792"/>
                <a:gd name="T7" fmla="*/ 2147483647 h 1953"/>
                <a:gd name="T8" fmla="*/ 2147483647 w 1792"/>
                <a:gd name="T9" fmla="*/ 2147483647 h 1953"/>
                <a:gd name="T10" fmla="*/ 2147483647 w 1792"/>
                <a:gd name="T11" fmla="*/ 2147483647 h 1953"/>
                <a:gd name="T12" fmla="*/ 2147483647 w 1792"/>
                <a:gd name="T13" fmla="*/ 2147483647 h 1953"/>
                <a:gd name="T14" fmla="*/ 2147483647 w 1792"/>
                <a:gd name="T15" fmla="*/ 2147483647 h 1953"/>
                <a:gd name="T16" fmla="*/ 2147483647 w 1792"/>
                <a:gd name="T17" fmla="*/ 2147483647 h 1953"/>
                <a:gd name="T18" fmla="*/ 2147483647 w 1792"/>
                <a:gd name="T19" fmla="*/ 2147483647 h 1953"/>
                <a:gd name="T20" fmla="*/ 2147483647 w 1792"/>
                <a:gd name="T21" fmla="*/ 2147483647 h 1953"/>
                <a:gd name="T22" fmla="*/ 2147483647 w 1792"/>
                <a:gd name="T23" fmla="*/ 2147483647 h 1953"/>
                <a:gd name="T24" fmla="*/ 2147483647 w 1792"/>
                <a:gd name="T25" fmla="*/ 2147483647 h 1953"/>
                <a:gd name="T26" fmla="*/ 2147483647 w 1792"/>
                <a:gd name="T27" fmla="*/ 2147483647 h 1953"/>
                <a:gd name="T28" fmla="*/ 2147483647 w 1792"/>
                <a:gd name="T29" fmla="*/ 2147483647 h 1953"/>
                <a:gd name="T30" fmla="*/ 2147483647 w 1792"/>
                <a:gd name="T31" fmla="*/ 2147483647 h 1953"/>
                <a:gd name="T32" fmla="*/ 2147483647 w 1792"/>
                <a:gd name="T33" fmla="*/ 2147483647 h 19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2"/>
                <a:gd name="T52" fmla="*/ 0 h 1953"/>
                <a:gd name="T53" fmla="*/ 1792 w 1792"/>
                <a:gd name="T54" fmla="*/ 1953 h 19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2" h="1953" extrusionOk="0">
                  <a:moveTo>
                    <a:pt x="865" y="1952"/>
                  </a:moveTo>
                  <a:lnTo>
                    <a:pt x="1236" y="1885"/>
                  </a:lnTo>
                  <a:lnTo>
                    <a:pt x="1545" y="1683"/>
                  </a:lnTo>
                  <a:lnTo>
                    <a:pt x="1730" y="1414"/>
                  </a:lnTo>
                  <a:lnTo>
                    <a:pt x="1792" y="1010"/>
                  </a:lnTo>
                  <a:lnTo>
                    <a:pt x="1730" y="606"/>
                  </a:lnTo>
                  <a:lnTo>
                    <a:pt x="1545" y="270"/>
                  </a:lnTo>
                  <a:lnTo>
                    <a:pt x="1236" y="68"/>
                  </a:lnTo>
                  <a:lnTo>
                    <a:pt x="865" y="1"/>
                  </a:lnTo>
                  <a:lnTo>
                    <a:pt x="495" y="68"/>
                  </a:lnTo>
                  <a:lnTo>
                    <a:pt x="248" y="270"/>
                  </a:lnTo>
                  <a:lnTo>
                    <a:pt x="62" y="606"/>
                  </a:lnTo>
                  <a:lnTo>
                    <a:pt x="1" y="1010"/>
                  </a:lnTo>
                  <a:lnTo>
                    <a:pt x="62" y="1414"/>
                  </a:lnTo>
                  <a:lnTo>
                    <a:pt x="248" y="1683"/>
                  </a:lnTo>
                  <a:lnTo>
                    <a:pt x="495" y="1885"/>
                  </a:lnTo>
                  <a:lnTo>
                    <a:pt x="865" y="1952"/>
                  </a:lnTo>
                  <a:close/>
                </a:path>
              </a:pathLst>
            </a:custGeom>
            <a:solidFill>
              <a:srgbClr val="000000"/>
            </a:solidFill>
            <a:ln w="9525">
              <a:noFill/>
              <a:round/>
              <a:headEnd/>
              <a:tailEnd/>
            </a:ln>
          </p:spPr>
          <p:txBody>
            <a:bodyPr lIns="91425" tIns="91425" rIns="91425" bIns="91425" anchor="ctr"/>
            <a:lstStyle/>
            <a:p>
              <a:endParaRPr lang="en-US"/>
            </a:p>
          </p:txBody>
        </p:sp>
        <p:sp>
          <p:nvSpPr>
            <p:cNvPr id="76826" name="Shape 474"/>
            <p:cNvSpPr>
              <a:spLocks/>
            </p:cNvSpPr>
            <p:nvPr/>
          </p:nvSpPr>
          <p:spPr bwMode="auto">
            <a:xfrm>
              <a:off x="1201225" y="2057750"/>
              <a:ext cx="46350" cy="48825"/>
            </a:xfrm>
            <a:custGeom>
              <a:avLst/>
              <a:gdLst>
                <a:gd name="T0" fmla="*/ 2147483647 w 1854"/>
                <a:gd name="T1" fmla="*/ 2147483647 h 1953"/>
                <a:gd name="T2" fmla="*/ 2147483647 w 1854"/>
                <a:gd name="T3" fmla="*/ 2147483647 h 1953"/>
                <a:gd name="T4" fmla="*/ 2147483647 w 1854"/>
                <a:gd name="T5" fmla="*/ 2147483647 h 1953"/>
                <a:gd name="T6" fmla="*/ 2147483647 w 1854"/>
                <a:gd name="T7" fmla="*/ 2147483647 h 1953"/>
                <a:gd name="T8" fmla="*/ 2147483647 w 1854"/>
                <a:gd name="T9" fmla="*/ 2147483647 h 1953"/>
                <a:gd name="T10" fmla="*/ 2147483647 w 1854"/>
                <a:gd name="T11" fmla="*/ 2147483647 h 1953"/>
                <a:gd name="T12" fmla="*/ 2147483647 w 1854"/>
                <a:gd name="T13" fmla="*/ 2147483647 h 1953"/>
                <a:gd name="T14" fmla="*/ 2147483647 w 1854"/>
                <a:gd name="T15" fmla="*/ 2147483647 h 1953"/>
                <a:gd name="T16" fmla="*/ 2147483647 w 1854"/>
                <a:gd name="T17" fmla="*/ 2147483647 h 1953"/>
                <a:gd name="T18" fmla="*/ 2147483647 w 1854"/>
                <a:gd name="T19" fmla="*/ 2147483647 h 1953"/>
                <a:gd name="T20" fmla="*/ 2147483647 w 1854"/>
                <a:gd name="T21" fmla="*/ 2147483647 h 1953"/>
                <a:gd name="T22" fmla="*/ 2147483647 w 1854"/>
                <a:gd name="T23" fmla="*/ 2147483647 h 1953"/>
                <a:gd name="T24" fmla="*/ 0 w 1854"/>
                <a:gd name="T25" fmla="*/ 2147483647 h 1953"/>
                <a:gd name="T26" fmla="*/ 2147483647 w 1854"/>
                <a:gd name="T27" fmla="*/ 2147483647 h 1953"/>
                <a:gd name="T28" fmla="*/ 2147483647 w 1854"/>
                <a:gd name="T29" fmla="*/ 2147483647 h 1953"/>
                <a:gd name="T30" fmla="*/ 2147483647 w 1854"/>
                <a:gd name="T31" fmla="*/ 2147483647 h 1953"/>
                <a:gd name="T32" fmla="*/ 2147483647 w 1854"/>
                <a:gd name="T33" fmla="*/ 2147483647 h 19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54"/>
                <a:gd name="T52" fmla="*/ 0 h 1953"/>
                <a:gd name="T53" fmla="*/ 1854 w 1854"/>
                <a:gd name="T54" fmla="*/ 1953 h 19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54" h="1953" extrusionOk="0">
                  <a:moveTo>
                    <a:pt x="927" y="1952"/>
                  </a:moveTo>
                  <a:lnTo>
                    <a:pt x="1297" y="1885"/>
                  </a:lnTo>
                  <a:lnTo>
                    <a:pt x="1606" y="1683"/>
                  </a:lnTo>
                  <a:lnTo>
                    <a:pt x="1791" y="1414"/>
                  </a:lnTo>
                  <a:lnTo>
                    <a:pt x="1853" y="1010"/>
                  </a:lnTo>
                  <a:lnTo>
                    <a:pt x="1791" y="606"/>
                  </a:lnTo>
                  <a:lnTo>
                    <a:pt x="1606" y="270"/>
                  </a:lnTo>
                  <a:lnTo>
                    <a:pt x="1297" y="68"/>
                  </a:lnTo>
                  <a:lnTo>
                    <a:pt x="927" y="1"/>
                  </a:lnTo>
                  <a:lnTo>
                    <a:pt x="556" y="68"/>
                  </a:lnTo>
                  <a:lnTo>
                    <a:pt x="309" y="270"/>
                  </a:lnTo>
                  <a:lnTo>
                    <a:pt x="62" y="606"/>
                  </a:lnTo>
                  <a:lnTo>
                    <a:pt x="0" y="1010"/>
                  </a:lnTo>
                  <a:lnTo>
                    <a:pt x="62" y="1414"/>
                  </a:lnTo>
                  <a:lnTo>
                    <a:pt x="309" y="1683"/>
                  </a:lnTo>
                  <a:lnTo>
                    <a:pt x="556" y="1885"/>
                  </a:lnTo>
                  <a:lnTo>
                    <a:pt x="927" y="1952"/>
                  </a:lnTo>
                  <a:close/>
                </a:path>
              </a:pathLst>
            </a:custGeom>
            <a:solidFill>
              <a:srgbClr val="000000"/>
            </a:solidFill>
            <a:ln w="9525">
              <a:noFill/>
              <a:round/>
              <a:headEnd/>
              <a:tailEnd/>
            </a:ln>
          </p:spPr>
          <p:txBody>
            <a:bodyPr lIns="91425" tIns="91425" rIns="91425" bIns="91425" anchor="ctr"/>
            <a:lstStyle/>
            <a:p>
              <a:endParaRPr lang="en-US"/>
            </a:p>
          </p:txBody>
        </p:sp>
        <p:sp>
          <p:nvSpPr>
            <p:cNvPr id="76827" name="Shape 475"/>
            <p:cNvSpPr>
              <a:spLocks/>
            </p:cNvSpPr>
            <p:nvPr/>
          </p:nvSpPr>
          <p:spPr bwMode="auto">
            <a:xfrm>
              <a:off x="1287675" y="2057750"/>
              <a:ext cx="44825" cy="48825"/>
            </a:xfrm>
            <a:custGeom>
              <a:avLst/>
              <a:gdLst>
                <a:gd name="T0" fmla="*/ 2147483647 w 1793"/>
                <a:gd name="T1" fmla="*/ 2147483647 h 1953"/>
                <a:gd name="T2" fmla="*/ 2147483647 w 1793"/>
                <a:gd name="T3" fmla="*/ 2147483647 h 1953"/>
                <a:gd name="T4" fmla="*/ 2147483647 w 1793"/>
                <a:gd name="T5" fmla="*/ 2147483647 h 1953"/>
                <a:gd name="T6" fmla="*/ 2147483647 w 1793"/>
                <a:gd name="T7" fmla="*/ 2147483647 h 1953"/>
                <a:gd name="T8" fmla="*/ 2147483647 w 1793"/>
                <a:gd name="T9" fmla="*/ 2147483647 h 1953"/>
                <a:gd name="T10" fmla="*/ 2147483647 w 1793"/>
                <a:gd name="T11" fmla="*/ 2147483647 h 1953"/>
                <a:gd name="T12" fmla="*/ 2147483647 w 1793"/>
                <a:gd name="T13" fmla="*/ 2147483647 h 1953"/>
                <a:gd name="T14" fmla="*/ 2147483647 w 1793"/>
                <a:gd name="T15" fmla="*/ 2147483647 h 1953"/>
                <a:gd name="T16" fmla="*/ 2147483647 w 1793"/>
                <a:gd name="T17" fmla="*/ 2147483647 h 1953"/>
                <a:gd name="T18" fmla="*/ 2147483647 w 1793"/>
                <a:gd name="T19" fmla="*/ 2147483647 h 1953"/>
                <a:gd name="T20" fmla="*/ 2147483647 w 1793"/>
                <a:gd name="T21" fmla="*/ 2147483647 h 1953"/>
                <a:gd name="T22" fmla="*/ 2147483647 w 1793"/>
                <a:gd name="T23" fmla="*/ 2147483647 h 1953"/>
                <a:gd name="T24" fmla="*/ 2147483647 w 1793"/>
                <a:gd name="T25" fmla="*/ 2147483647 h 1953"/>
                <a:gd name="T26" fmla="*/ 2147483647 w 1793"/>
                <a:gd name="T27" fmla="*/ 2147483647 h 1953"/>
                <a:gd name="T28" fmla="*/ 2147483647 w 1793"/>
                <a:gd name="T29" fmla="*/ 2147483647 h 1953"/>
                <a:gd name="T30" fmla="*/ 2147483647 w 1793"/>
                <a:gd name="T31" fmla="*/ 2147483647 h 1953"/>
                <a:gd name="T32" fmla="*/ 2147483647 w 1793"/>
                <a:gd name="T33" fmla="*/ 2147483647 h 19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3"/>
                <a:gd name="T52" fmla="*/ 0 h 1953"/>
                <a:gd name="T53" fmla="*/ 1793 w 1793"/>
                <a:gd name="T54" fmla="*/ 1953 h 19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3" h="1953" extrusionOk="0">
                  <a:moveTo>
                    <a:pt x="866" y="1952"/>
                  </a:moveTo>
                  <a:lnTo>
                    <a:pt x="1236" y="1885"/>
                  </a:lnTo>
                  <a:lnTo>
                    <a:pt x="1545" y="1683"/>
                  </a:lnTo>
                  <a:lnTo>
                    <a:pt x="1730" y="1414"/>
                  </a:lnTo>
                  <a:lnTo>
                    <a:pt x="1792" y="1010"/>
                  </a:lnTo>
                  <a:lnTo>
                    <a:pt x="1730" y="606"/>
                  </a:lnTo>
                  <a:lnTo>
                    <a:pt x="1545" y="270"/>
                  </a:lnTo>
                  <a:lnTo>
                    <a:pt x="1236" y="68"/>
                  </a:lnTo>
                  <a:lnTo>
                    <a:pt x="866" y="1"/>
                  </a:lnTo>
                  <a:lnTo>
                    <a:pt x="495" y="68"/>
                  </a:lnTo>
                  <a:lnTo>
                    <a:pt x="248" y="270"/>
                  </a:lnTo>
                  <a:lnTo>
                    <a:pt x="63" y="606"/>
                  </a:lnTo>
                  <a:lnTo>
                    <a:pt x="1" y="1010"/>
                  </a:lnTo>
                  <a:lnTo>
                    <a:pt x="63" y="1414"/>
                  </a:lnTo>
                  <a:lnTo>
                    <a:pt x="248" y="1683"/>
                  </a:lnTo>
                  <a:lnTo>
                    <a:pt x="495" y="1885"/>
                  </a:lnTo>
                  <a:lnTo>
                    <a:pt x="866" y="1952"/>
                  </a:lnTo>
                  <a:close/>
                </a:path>
              </a:pathLst>
            </a:custGeom>
            <a:solidFill>
              <a:srgbClr val="000000"/>
            </a:solidFill>
            <a:ln w="9525">
              <a:noFill/>
              <a:round/>
              <a:headEnd/>
              <a:tailEnd/>
            </a:ln>
          </p:spPr>
          <p:txBody>
            <a:bodyPr lIns="91425" tIns="91425" rIns="91425" bIns="91425" anchor="ctr"/>
            <a:lstStyle/>
            <a:p>
              <a:endParaRPr lang="en-US"/>
            </a:p>
          </p:txBody>
        </p:sp>
        <p:sp>
          <p:nvSpPr>
            <p:cNvPr id="76828" name="Shape 476"/>
            <p:cNvSpPr>
              <a:spLocks/>
            </p:cNvSpPr>
            <p:nvPr/>
          </p:nvSpPr>
          <p:spPr bwMode="auto">
            <a:xfrm>
              <a:off x="1372600" y="2057750"/>
              <a:ext cx="46350" cy="48825"/>
            </a:xfrm>
            <a:custGeom>
              <a:avLst/>
              <a:gdLst>
                <a:gd name="T0" fmla="*/ 2147483647 w 1854"/>
                <a:gd name="T1" fmla="*/ 2147483647 h 1953"/>
                <a:gd name="T2" fmla="*/ 2147483647 w 1854"/>
                <a:gd name="T3" fmla="*/ 2147483647 h 1953"/>
                <a:gd name="T4" fmla="*/ 2147483647 w 1854"/>
                <a:gd name="T5" fmla="*/ 2147483647 h 1953"/>
                <a:gd name="T6" fmla="*/ 2147483647 w 1854"/>
                <a:gd name="T7" fmla="*/ 2147483647 h 1953"/>
                <a:gd name="T8" fmla="*/ 2147483647 w 1854"/>
                <a:gd name="T9" fmla="*/ 2147483647 h 1953"/>
                <a:gd name="T10" fmla="*/ 2147483647 w 1854"/>
                <a:gd name="T11" fmla="*/ 2147483647 h 1953"/>
                <a:gd name="T12" fmla="*/ 2147483647 w 1854"/>
                <a:gd name="T13" fmla="*/ 2147483647 h 1953"/>
                <a:gd name="T14" fmla="*/ 2147483647 w 1854"/>
                <a:gd name="T15" fmla="*/ 2147483647 h 1953"/>
                <a:gd name="T16" fmla="*/ 2147483647 w 1854"/>
                <a:gd name="T17" fmla="*/ 2147483647 h 1953"/>
                <a:gd name="T18" fmla="*/ 2147483647 w 1854"/>
                <a:gd name="T19" fmla="*/ 2147483647 h 1953"/>
                <a:gd name="T20" fmla="*/ 2147483647 w 1854"/>
                <a:gd name="T21" fmla="*/ 2147483647 h 1953"/>
                <a:gd name="T22" fmla="*/ 2147483647 w 1854"/>
                <a:gd name="T23" fmla="*/ 2147483647 h 1953"/>
                <a:gd name="T24" fmla="*/ 2147483647 w 1854"/>
                <a:gd name="T25" fmla="*/ 2147483647 h 1953"/>
                <a:gd name="T26" fmla="*/ 2147483647 w 1854"/>
                <a:gd name="T27" fmla="*/ 2147483647 h 1953"/>
                <a:gd name="T28" fmla="*/ 2147483647 w 1854"/>
                <a:gd name="T29" fmla="*/ 2147483647 h 1953"/>
                <a:gd name="T30" fmla="*/ 2147483647 w 1854"/>
                <a:gd name="T31" fmla="*/ 2147483647 h 1953"/>
                <a:gd name="T32" fmla="*/ 2147483647 w 1854"/>
                <a:gd name="T33" fmla="*/ 2147483647 h 19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54"/>
                <a:gd name="T52" fmla="*/ 0 h 1953"/>
                <a:gd name="T53" fmla="*/ 1854 w 1854"/>
                <a:gd name="T54" fmla="*/ 1953 h 19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54" h="1953" extrusionOk="0">
                  <a:moveTo>
                    <a:pt x="927" y="1952"/>
                  </a:moveTo>
                  <a:lnTo>
                    <a:pt x="1298" y="1885"/>
                  </a:lnTo>
                  <a:lnTo>
                    <a:pt x="1607" y="1683"/>
                  </a:lnTo>
                  <a:lnTo>
                    <a:pt x="1792" y="1414"/>
                  </a:lnTo>
                  <a:lnTo>
                    <a:pt x="1854" y="1010"/>
                  </a:lnTo>
                  <a:lnTo>
                    <a:pt x="1792" y="606"/>
                  </a:lnTo>
                  <a:lnTo>
                    <a:pt x="1607" y="270"/>
                  </a:lnTo>
                  <a:lnTo>
                    <a:pt x="1298" y="68"/>
                  </a:lnTo>
                  <a:lnTo>
                    <a:pt x="927" y="1"/>
                  </a:lnTo>
                  <a:lnTo>
                    <a:pt x="557" y="68"/>
                  </a:lnTo>
                  <a:lnTo>
                    <a:pt x="310" y="270"/>
                  </a:lnTo>
                  <a:lnTo>
                    <a:pt x="63" y="606"/>
                  </a:lnTo>
                  <a:lnTo>
                    <a:pt x="1" y="1010"/>
                  </a:lnTo>
                  <a:lnTo>
                    <a:pt x="63" y="1414"/>
                  </a:lnTo>
                  <a:lnTo>
                    <a:pt x="310" y="1683"/>
                  </a:lnTo>
                  <a:lnTo>
                    <a:pt x="557" y="1885"/>
                  </a:lnTo>
                  <a:lnTo>
                    <a:pt x="927" y="1952"/>
                  </a:lnTo>
                  <a:close/>
                </a:path>
              </a:pathLst>
            </a:custGeom>
            <a:solidFill>
              <a:srgbClr val="000000"/>
            </a:solidFill>
            <a:ln w="9525">
              <a:noFill/>
              <a:round/>
              <a:headEnd/>
              <a:tailEnd/>
            </a:ln>
          </p:spPr>
          <p:txBody>
            <a:bodyPr lIns="91425" tIns="91425" rIns="91425" bIns="91425" anchor="ctr"/>
            <a:lstStyle/>
            <a:p>
              <a:endParaRPr lang="en-US"/>
            </a:p>
          </p:txBody>
        </p:sp>
        <p:sp>
          <p:nvSpPr>
            <p:cNvPr id="76829" name="Shape 477"/>
            <p:cNvSpPr>
              <a:spLocks/>
            </p:cNvSpPr>
            <p:nvPr/>
          </p:nvSpPr>
          <p:spPr bwMode="auto">
            <a:xfrm>
              <a:off x="1116300" y="2145250"/>
              <a:ext cx="44800" cy="48825"/>
            </a:xfrm>
            <a:custGeom>
              <a:avLst/>
              <a:gdLst>
                <a:gd name="T0" fmla="*/ 2147483647 w 1792"/>
                <a:gd name="T1" fmla="*/ 2147483647 h 1953"/>
                <a:gd name="T2" fmla="*/ 2147483647 w 1792"/>
                <a:gd name="T3" fmla="*/ 2147483647 h 1953"/>
                <a:gd name="T4" fmla="*/ 2147483647 w 1792"/>
                <a:gd name="T5" fmla="*/ 2147483647 h 1953"/>
                <a:gd name="T6" fmla="*/ 2147483647 w 1792"/>
                <a:gd name="T7" fmla="*/ 2147483647 h 1953"/>
                <a:gd name="T8" fmla="*/ 2147483647 w 1792"/>
                <a:gd name="T9" fmla="*/ 2147483647 h 1953"/>
                <a:gd name="T10" fmla="*/ 2147483647 w 1792"/>
                <a:gd name="T11" fmla="*/ 2147483647 h 1953"/>
                <a:gd name="T12" fmla="*/ 2147483647 w 1792"/>
                <a:gd name="T13" fmla="*/ 2147483647 h 1953"/>
                <a:gd name="T14" fmla="*/ 2147483647 w 1792"/>
                <a:gd name="T15" fmla="*/ 2147483647 h 1953"/>
                <a:gd name="T16" fmla="*/ 2147483647 w 1792"/>
                <a:gd name="T17" fmla="*/ 0 h 1953"/>
                <a:gd name="T18" fmla="*/ 2147483647 w 1792"/>
                <a:gd name="T19" fmla="*/ 2147483647 h 1953"/>
                <a:gd name="T20" fmla="*/ 2147483647 w 1792"/>
                <a:gd name="T21" fmla="*/ 2147483647 h 1953"/>
                <a:gd name="T22" fmla="*/ 2147483647 w 1792"/>
                <a:gd name="T23" fmla="*/ 2147483647 h 1953"/>
                <a:gd name="T24" fmla="*/ 2147483647 w 1792"/>
                <a:gd name="T25" fmla="*/ 2147483647 h 1953"/>
                <a:gd name="T26" fmla="*/ 2147483647 w 1792"/>
                <a:gd name="T27" fmla="*/ 2147483647 h 1953"/>
                <a:gd name="T28" fmla="*/ 2147483647 w 1792"/>
                <a:gd name="T29" fmla="*/ 2147483647 h 1953"/>
                <a:gd name="T30" fmla="*/ 2147483647 w 1792"/>
                <a:gd name="T31" fmla="*/ 2147483647 h 1953"/>
                <a:gd name="T32" fmla="*/ 2147483647 w 1792"/>
                <a:gd name="T33" fmla="*/ 2147483647 h 19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2"/>
                <a:gd name="T52" fmla="*/ 0 h 1953"/>
                <a:gd name="T53" fmla="*/ 1792 w 1792"/>
                <a:gd name="T54" fmla="*/ 1953 h 19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2" h="1953" extrusionOk="0">
                  <a:moveTo>
                    <a:pt x="865" y="1952"/>
                  </a:moveTo>
                  <a:lnTo>
                    <a:pt x="1236" y="1885"/>
                  </a:lnTo>
                  <a:lnTo>
                    <a:pt x="1545" y="1683"/>
                  </a:lnTo>
                  <a:lnTo>
                    <a:pt x="1730" y="1414"/>
                  </a:lnTo>
                  <a:lnTo>
                    <a:pt x="1792" y="1010"/>
                  </a:lnTo>
                  <a:lnTo>
                    <a:pt x="1730" y="606"/>
                  </a:lnTo>
                  <a:lnTo>
                    <a:pt x="1545" y="270"/>
                  </a:lnTo>
                  <a:lnTo>
                    <a:pt x="1236" y="68"/>
                  </a:lnTo>
                  <a:lnTo>
                    <a:pt x="865" y="0"/>
                  </a:lnTo>
                  <a:lnTo>
                    <a:pt x="495" y="68"/>
                  </a:lnTo>
                  <a:lnTo>
                    <a:pt x="248" y="270"/>
                  </a:lnTo>
                  <a:lnTo>
                    <a:pt x="62" y="606"/>
                  </a:lnTo>
                  <a:lnTo>
                    <a:pt x="1" y="1010"/>
                  </a:lnTo>
                  <a:lnTo>
                    <a:pt x="62" y="1414"/>
                  </a:lnTo>
                  <a:lnTo>
                    <a:pt x="248" y="1683"/>
                  </a:lnTo>
                  <a:lnTo>
                    <a:pt x="495" y="1885"/>
                  </a:lnTo>
                  <a:lnTo>
                    <a:pt x="865" y="1952"/>
                  </a:lnTo>
                  <a:close/>
                </a:path>
              </a:pathLst>
            </a:custGeom>
            <a:solidFill>
              <a:srgbClr val="000000"/>
            </a:solidFill>
            <a:ln w="9525">
              <a:noFill/>
              <a:round/>
              <a:headEnd/>
              <a:tailEnd/>
            </a:ln>
          </p:spPr>
          <p:txBody>
            <a:bodyPr lIns="91425" tIns="91425" rIns="91425" bIns="91425" anchor="ctr"/>
            <a:lstStyle/>
            <a:p>
              <a:endParaRPr lang="en-US"/>
            </a:p>
          </p:txBody>
        </p:sp>
        <p:sp>
          <p:nvSpPr>
            <p:cNvPr id="76830" name="Shape 478"/>
            <p:cNvSpPr>
              <a:spLocks/>
            </p:cNvSpPr>
            <p:nvPr/>
          </p:nvSpPr>
          <p:spPr bwMode="auto">
            <a:xfrm>
              <a:off x="1201225" y="2145250"/>
              <a:ext cx="46350" cy="48825"/>
            </a:xfrm>
            <a:custGeom>
              <a:avLst/>
              <a:gdLst>
                <a:gd name="T0" fmla="*/ 2147483647 w 1854"/>
                <a:gd name="T1" fmla="*/ 2147483647 h 1953"/>
                <a:gd name="T2" fmla="*/ 2147483647 w 1854"/>
                <a:gd name="T3" fmla="*/ 2147483647 h 1953"/>
                <a:gd name="T4" fmla="*/ 2147483647 w 1854"/>
                <a:gd name="T5" fmla="*/ 2147483647 h 1953"/>
                <a:gd name="T6" fmla="*/ 2147483647 w 1854"/>
                <a:gd name="T7" fmla="*/ 2147483647 h 1953"/>
                <a:gd name="T8" fmla="*/ 2147483647 w 1854"/>
                <a:gd name="T9" fmla="*/ 2147483647 h 1953"/>
                <a:gd name="T10" fmla="*/ 2147483647 w 1854"/>
                <a:gd name="T11" fmla="*/ 2147483647 h 1953"/>
                <a:gd name="T12" fmla="*/ 2147483647 w 1854"/>
                <a:gd name="T13" fmla="*/ 2147483647 h 1953"/>
                <a:gd name="T14" fmla="*/ 2147483647 w 1854"/>
                <a:gd name="T15" fmla="*/ 2147483647 h 1953"/>
                <a:gd name="T16" fmla="*/ 2147483647 w 1854"/>
                <a:gd name="T17" fmla="*/ 0 h 1953"/>
                <a:gd name="T18" fmla="*/ 2147483647 w 1854"/>
                <a:gd name="T19" fmla="*/ 2147483647 h 1953"/>
                <a:gd name="T20" fmla="*/ 2147483647 w 1854"/>
                <a:gd name="T21" fmla="*/ 2147483647 h 1953"/>
                <a:gd name="T22" fmla="*/ 2147483647 w 1854"/>
                <a:gd name="T23" fmla="*/ 2147483647 h 1953"/>
                <a:gd name="T24" fmla="*/ 0 w 1854"/>
                <a:gd name="T25" fmla="*/ 2147483647 h 1953"/>
                <a:gd name="T26" fmla="*/ 2147483647 w 1854"/>
                <a:gd name="T27" fmla="*/ 2147483647 h 1953"/>
                <a:gd name="T28" fmla="*/ 2147483647 w 1854"/>
                <a:gd name="T29" fmla="*/ 2147483647 h 1953"/>
                <a:gd name="T30" fmla="*/ 2147483647 w 1854"/>
                <a:gd name="T31" fmla="*/ 2147483647 h 1953"/>
                <a:gd name="T32" fmla="*/ 2147483647 w 1854"/>
                <a:gd name="T33" fmla="*/ 2147483647 h 19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54"/>
                <a:gd name="T52" fmla="*/ 0 h 1953"/>
                <a:gd name="T53" fmla="*/ 1854 w 1854"/>
                <a:gd name="T54" fmla="*/ 1953 h 19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54" h="1953" extrusionOk="0">
                  <a:moveTo>
                    <a:pt x="927" y="1952"/>
                  </a:moveTo>
                  <a:lnTo>
                    <a:pt x="1297" y="1885"/>
                  </a:lnTo>
                  <a:lnTo>
                    <a:pt x="1606" y="1683"/>
                  </a:lnTo>
                  <a:lnTo>
                    <a:pt x="1791" y="1414"/>
                  </a:lnTo>
                  <a:lnTo>
                    <a:pt x="1853" y="1010"/>
                  </a:lnTo>
                  <a:lnTo>
                    <a:pt x="1791" y="606"/>
                  </a:lnTo>
                  <a:lnTo>
                    <a:pt x="1606" y="270"/>
                  </a:lnTo>
                  <a:lnTo>
                    <a:pt x="1297" y="68"/>
                  </a:lnTo>
                  <a:lnTo>
                    <a:pt x="927" y="0"/>
                  </a:lnTo>
                  <a:lnTo>
                    <a:pt x="556" y="68"/>
                  </a:lnTo>
                  <a:lnTo>
                    <a:pt x="309" y="270"/>
                  </a:lnTo>
                  <a:lnTo>
                    <a:pt x="62" y="606"/>
                  </a:lnTo>
                  <a:lnTo>
                    <a:pt x="0" y="1010"/>
                  </a:lnTo>
                  <a:lnTo>
                    <a:pt x="62" y="1414"/>
                  </a:lnTo>
                  <a:lnTo>
                    <a:pt x="309" y="1683"/>
                  </a:lnTo>
                  <a:lnTo>
                    <a:pt x="556" y="1885"/>
                  </a:lnTo>
                  <a:lnTo>
                    <a:pt x="927" y="1952"/>
                  </a:lnTo>
                  <a:close/>
                </a:path>
              </a:pathLst>
            </a:custGeom>
            <a:solidFill>
              <a:srgbClr val="000000"/>
            </a:solidFill>
            <a:ln w="9525">
              <a:noFill/>
              <a:round/>
              <a:headEnd/>
              <a:tailEnd/>
            </a:ln>
          </p:spPr>
          <p:txBody>
            <a:bodyPr lIns="91425" tIns="91425" rIns="91425" bIns="91425" anchor="ctr"/>
            <a:lstStyle/>
            <a:p>
              <a:endParaRPr lang="en-US"/>
            </a:p>
          </p:txBody>
        </p:sp>
        <p:sp>
          <p:nvSpPr>
            <p:cNvPr id="76831" name="Shape 479"/>
            <p:cNvSpPr>
              <a:spLocks/>
            </p:cNvSpPr>
            <p:nvPr/>
          </p:nvSpPr>
          <p:spPr bwMode="auto">
            <a:xfrm>
              <a:off x="1287675" y="2145250"/>
              <a:ext cx="44825" cy="48825"/>
            </a:xfrm>
            <a:custGeom>
              <a:avLst/>
              <a:gdLst>
                <a:gd name="T0" fmla="*/ 2147483647 w 1793"/>
                <a:gd name="T1" fmla="*/ 2147483647 h 1953"/>
                <a:gd name="T2" fmla="*/ 2147483647 w 1793"/>
                <a:gd name="T3" fmla="*/ 2147483647 h 1953"/>
                <a:gd name="T4" fmla="*/ 2147483647 w 1793"/>
                <a:gd name="T5" fmla="*/ 2147483647 h 1953"/>
                <a:gd name="T6" fmla="*/ 2147483647 w 1793"/>
                <a:gd name="T7" fmla="*/ 2147483647 h 1953"/>
                <a:gd name="T8" fmla="*/ 2147483647 w 1793"/>
                <a:gd name="T9" fmla="*/ 2147483647 h 1953"/>
                <a:gd name="T10" fmla="*/ 2147483647 w 1793"/>
                <a:gd name="T11" fmla="*/ 2147483647 h 1953"/>
                <a:gd name="T12" fmla="*/ 2147483647 w 1793"/>
                <a:gd name="T13" fmla="*/ 2147483647 h 1953"/>
                <a:gd name="T14" fmla="*/ 2147483647 w 1793"/>
                <a:gd name="T15" fmla="*/ 2147483647 h 1953"/>
                <a:gd name="T16" fmla="*/ 2147483647 w 1793"/>
                <a:gd name="T17" fmla="*/ 0 h 1953"/>
                <a:gd name="T18" fmla="*/ 2147483647 w 1793"/>
                <a:gd name="T19" fmla="*/ 2147483647 h 1953"/>
                <a:gd name="T20" fmla="*/ 2147483647 w 1793"/>
                <a:gd name="T21" fmla="*/ 2147483647 h 1953"/>
                <a:gd name="T22" fmla="*/ 2147483647 w 1793"/>
                <a:gd name="T23" fmla="*/ 2147483647 h 1953"/>
                <a:gd name="T24" fmla="*/ 2147483647 w 1793"/>
                <a:gd name="T25" fmla="*/ 2147483647 h 1953"/>
                <a:gd name="T26" fmla="*/ 2147483647 w 1793"/>
                <a:gd name="T27" fmla="*/ 2147483647 h 1953"/>
                <a:gd name="T28" fmla="*/ 2147483647 w 1793"/>
                <a:gd name="T29" fmla="*/ 2147483647 h 1953"/>
                <a:gd name="T30" fmla="*/ 2147483647 w 1793"/>
                <a:gd name="T31" fmla="*/ 2147483647 h 1953"/>
                <a:gd name="T32" fmla="*/ 2147483647 w 1793"/>
                <a:gd name="T33" fmla="*/ 2147483647 h 19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3"/>
                <a:gd name="T52" fmla="*/ 0 h 1953"/>
                <a:gd name="T53" fmla="*/ 1793 w 1793"/>
                <a:gd name="T54" fmla="*/ 1953 h 19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3" h="1953" extrusionOk="0">
                  <a:moveTo>
                    <a:pt x="866" y="1952"/>
                  </a:moveTo>
                  <a:lnTo>
                    <a:pt x="1236" y="1885"/>
                  </a:lnTo>
                  <a:lnTo>
                    <a:pt x="1545" y="1683"/>
                  </a:lnTo>
                  <a:lnTo>
                    <a:pt x="1730" y="1414"/>
                  </a:lnTo>
                  <a:lnTo>
                    <a:pt x="1792" y="1010"/>
                  </a:lnTo>
                  <a:lnTo>
                    <a:pt x="1730" y="606"/>
                  </a:lnTo>
                  <a:lnTo>
                    <a:pt x="1545" y="270"/>
                  </a:lnTo>
                  <a:lnTo>
                    <a:pt x="1236" y="68"/>
                  </a:lnTo>
                  <a:lnTo>
                    <a:pt x="866" y="0"/>
                  </a:lnTo>
                  <a:lnTo>
                    <a:pt x="495" y="68"/>
                  </a:lnTo>
                  <a:lnTo>
                    <a:pt x="248" y="270"/>
                  </a:lnTo>
                  <a:lnTo>
                    <a:pt x="63" y="606"/>
                  </a:lnTo>
                  <a:lnTo>
                    <a:pt x="1" y="1010"/>
                  </a:lnTo>
                  <a:lnTo>
                    <a:pt x="63" y="1414"/>
                  </a:lnTo>
                  <a:lnTo>
                    <a:pt x="248" y="1683"/>
                  </a:lnTo>
                  <a:lnTo>
                    <a:pt x="495" y="1885"/>
                  </a:lnTo>
                  <a:lnTo>
                    <a:pt x="866" y="1952"/>
                  </a:lnTo>
                  <a:close/>
                </a:path>
              </a:pathLst>
            </a:custGeom>
            <a:solidFill>
              <a:srgbClr val="000000"/>
            </a:solidFill>
            <a:ln w="9525">
              <a:noFill/>
              <a:round/>
              <a:headEnd/>
              <a:tailEnd/>
            </a:ln>
          </p:spPr>
          <p:txBody>
            <a:bodyPr lIns="91425" tIns="91425" rIns="91425" bIns="91425" anchor="ctr"/>
            <a:lstStyle/>
            <a:p>
              <a:endParaRPr lang="en-US"/>
            </a:p>
          </p:txBody>
        </p:sp>
        <p:sp>
          <p:nvSpPr>
            <p:cNvPr id="76832" name="Shape 480"/>
            <p:cNvSpPr>
              <a:spLocks/>
            </p:cNvSpPr>
            <p:nvPr/>
          </p:nvSpPr>
          <p:spPr bwMode="auto">
            <a:xfrm>
              <a:off x="1372600" y="2145250"/>
              <a:ext cx="46350" cy="48825"/>
            </a:xfrm>
            <a:custGeom>
              <a:avLst/>
              <a:gdLst>
                <a:gd name="T0" fmla="*/ 2147483647 w 1854"/>
                <a:gd name="T1" fmla="*/ 2147483647 h 1953"/>
                <a:gd name="T2" fmla="*/ 2147483647 w 1854"/>
                <a:gd name="T3" fmla="*/ 2147483647 h 1953"/>
                <a:gd name="T4" fmla="*/ 2147483647 w 1854"/>
                <a:gd name="T5" fmla="*/ 2147483647 h 1953"/>
                <a:gd name="T6" fmla="*/ 2147483647 w 1854"/>
                <a:gd name="T7" fmla="*/ 2147483647 h 1953"/>
                <a:gd name="T8" fmla="*/ 2147483647 w 1854"/>
                <a:gd name="T9" fmla="*/ 2147483647 h 1953"/>
                <a:gd name="T10" fmla="*/ 2147483647 w 1854"/>
                <a:gd name="T11" fmla="*/ 2147483647 h 1953"/>
                <a:gd name="T12" fmla="*/ 2147483647 w 1854"/>
                <a:gd name="T13" fmla="*/ 2147483647 h 1953"/>
                <a:gd name="T14" fmla="*/ 2147483647 w 1854"/>
                <a:gd name="T15" fmla="*/ 2147483647 h 1953"/>
                <a:gd name="T16" fmla="*/ 2147483647 w 1854"/>
                <a:gd name="T17" fmla="*/ 0 h 1953"/>
                <a:gd name="T18" fmla="*/ 2147483647 w 1854"/>
                <a:gd name="T19" fmla="*/ 2147483647 h 1953"/>
                <a:gd name="T20" fmla="*/ 2147483647 w 1854"/>
                <a:gd name="T21" fmla="*/ 2147483647 h 1953"/>
                <a:gd name="T22" fmla="*/ 2147483647 w 1854"/>
                <a:gd name="T23" fmla="*/ 2147483647 h 1953"/>
                <a:gd name="T24" fmla="*/ 2147483647 w 1854"/>
                <a:gd name="T25" fmla="*/ 2147483647 h 1953"/>
                <a:gd name="T26" fmla="*/ 2147483647 w 1854"/>
                <a:gd name="T27" fmla="*/ 2147483647 h 1953"/>
                <a:gd name="T28" fmla="*/ 2147483647 w 1854"/>
                <a:gd name="T29" fmla="*/ 2147483647 h 1953"/>
                <a:gd name="T30" fmla="*/ 2147483647 w 1854"/>
                <a:gd name="T31" fmla="*/ 2147483647 h 1953"/>
                <a:gd name="T32" fmla="*/ 2147483647 w 1854"/>
                <a:gd name="T33" fmla="*/ 2147483647 h 19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54"/>
                <a:gd name="T52" fmla="*/ 0 h 1953"/>
                <a:gd name="T53" fmla="*/ 1854 w 1854"/>
                <a:gd name="T54" fmla="*/ 1953 h 19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54" h="1953" extrusionOk="0">
                  <a:moveTo>
                    <a:pt x="927" y="1952"/>
                  </a:moveTo>
                  <a:lnTo>
                    <a:pt x="1298" y="1885"/>
                  </a:lnTo>
                  <a:lnTo>
                    <a:pt x="1607" y="1683"/>
                  </a:lnTo>
                  <a:lnTo>
                    <a:pt x="1792" y="1414"/>
                  </a:lnTo>
                  <a:lnTo>
                    <a:pt x="1854" y="1010"/>
                  </a:lnTo>
                  <a:lnTo>
                    <a:pt x="1792" y="606"/>
                  </a:lnTo>
                  <a:lnTo>
                    <a:pt x="1607" y="270"/>
                  </a:lnTo>
                  <a:lnTo>
                    <a:pt x="1298" y="68"/>
                  </a:lnTo>
                  <a:lnTo>
                    <a:pt x="927" y="0"/>
                  </a:lnTo>
                  <a:lnTo>
                    <a:pt x="557" y="68"/>
                  </a:lnTo>
                  <a:lnTo>
                    <a:pt x="310" y="270"/>
                  </a:lnTo>
                  <a:lnTo>
                    <a:pt x="63" y="606"/>
                  </a:lnTo>
                  <a:lnTo>
                    <a:pt x="1" y="1010"/>
                  </a:lnTo>
                  <a:lnTo>
                    <a:pt x="63" y="1414"/>
                  </a:lnTo>
                  <a:lnTo>
                    <a:pt x="310" y="1683"/>
                  </a:lnTo>
                  <a:lnTo>
                    <a:pt x="557" y="1885"/>
                  </a:lnTo>
                  <a:lnTo>
                    <a:pt x="927" y="1952"/>
                  </a:lnTo>
                  <a:close/>
                </a:path>
              </a:pathLst>
            </a:custGeom>
            <a:solidFill>
              <a:srgbClr val="000000"/>
            </a:solidFill>
            <a:ln w="9525">
              <a:noFill/>
              <a:round/>
              <a:headEnd/>
              <a:tailEnd/>
            </a:ln>
          </p:spPr>
          <p:txBody>
            <a:bodyPr lIns="91425" tIns="91425" rIns="91425" bIns="91425" anchor="ctr"/>
            <a:lstStyle/>
            <a:p>
              <a:endParaRPr lang="en-US"/>
            </a:p>
          </p:txBody>
        </p:sp>
        <p:sp>
          <p:nvSpPr>
            <p:cNvPr id="76833" name="Shape 481"/>
            <p:cNvSpPr>
              <a:spLocks/>
            </p:cNvSpPr>
            <p:nvPr/>
          </p:nvSpPr>
          <p:spPr bwMode="auto">
            <a:xfrm>
              <a:off x="1116300" y="2232750"/>
              <a:ext cx="44800" cy="48800"/>
            </a:xfrm>
            <a:custGeom>
              <a:avLst/>
              <a:gdLst>
                <a:gd name="T0" fmla="*/ 2147483647 w 1792"/>
                <a:gd name="T1" fmla="*/ 2147483647 h 1952"/>
                <a:gd name="T2" fmla="*/ 2147483647 w 1792"/>
                <a:gd name="T3" fmla="*/ 2147483647 h 1952"/>
                <a:gd name="T4" fmla="*/ 2147483647 w 1792"/>
                <a:gd name="T5" fmla="*/ 2147483647 h 1952"/>
                <a:gd name="T6" fmla="*/ 2147483647 w 1792"/>
                <a:gd name="T7" fmla="*/ 2147483647 h 1952"/>
                <a:gd name="T8" fmla="*/ 2147483647 w 1792"/>
                <a:gd name="T9" fmla="*/ 2147483647 h 1952"/>
                <a:gd name="T10" fmla="*/ 2147483647 w 1792"/>
                <a:gd name="T11" fmla="*/ 2147483647 h 1952"/>
                <a:gd name="T12" fmla="*/ 2147483647 w 1792"/>
                <a:gd name="T13" fmla="*/ 2147483647 h 1952"/>
                <a:gd name="T14" fmla="*/ 2147483647 w 1792"/>
                <a:gd name="T15" fmla="*/ 2147483647 h 1952"/>
                <a:gd name="T16" fmla="*/ 2147483647 w 1792"/>
                <a:gd name="T17" fmla="*/ 0 h 1952"/>
                <a:gd name="T18" fmla="*/ 2147483647 w 1792"/>
                <a:gd name="T19" fmla="*/ 2147483647 h 1952"/>
                <a:gd name="T20" fmla="*/ 2147483647 w 1792"/>
                <a:gd name="T21" fmla="*/ 2147483647 h 1952"/>
                <a:gd name="T22" fmla="*/ 2147483647 w 1792"/>
                <a:gd name="T23" fmla="*/ 2147483647 h 1952"/>
                <a:gd name="T24" fmla="*/ 2147483647 w 1792"/>
                <a:gd name="T25" fmla="*/ 2147483647 h 1952"/>
                <a:gd name="T26" fmla="*/ 2147483647 w 1792"/>
                <a:gd name="T27" fmla="*/ 2147483647 h 1952"/>
                <a:gd name="T28" fmla="*/ 2147483647 w 1792"/>
                <a:gd name="T29" fmla="*/ 2147483647 h 1952"/>
                <a:gd name="T30" fmla="*/ 2147483647 w 1792"/>
                <a:gd name="T31" fmla="*/ 2147483647 h 1952"/>
                <a:gd name="T32" fmla="*/ 2147483647 w 1792"/>
                <a:gd name="T33" fmla="*/ 2147483647 h 19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2"/>
                <a:gd name="T52" fmla="*/ 0 h 1952"/>
                <a:gd name="T53" fmla="*/ 1792 w 1792"/>
                <a:gd name="T54" fmla="*/ 1952 h 19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2" h="1952" extrusionOk="0">
                  <a:moveTo>
                    <a:pt x="865" y="1952"/>
                  </a:moveTo>
                  <a:lnTo>
                    <a:pt x="1236" y="1885"/>
                  </a:lnTo>
                  <a:lnTo>
                    <a:pt x="1545" y="1683"/>
                  </a:lnTo>
                  <a:lnTo>
                    <a:pt x="1730" y="1414"/>
                  </a:lnTo>
                  <a:lnTo>
                    <a:pt x="1792" y="1010"/>
                  </a:lnTo>
                  <a:lnTo>
                    <a:pt x="1730" y="606"/>
                  </a:lnTo>
                  <a:lnTo>
                    <a:pt x="1545" y="269"/>
                  </a:lnTo>
                  <a:lnTo>
                    <a:pt x="1236" y="67"/>
                  </a:lnTo>
                  <a:lnTo>
                    <a:pt x="865" y="0"/>
                  </a:lnTo>
                  <a:lnTo>
                    <a:pt x="495" y="67"/>
                  </a:lnTo>
                  <a:lnTo>
                    <a:pt x="248" y="269"/>
                  </a:lnTo>
                  <a:lnTo>
                    <a:pt x="62" y="606"/>
                  </a:lnTo>
                  <a:lnTo>
                    <a:pt x="1" y="1010"/>
                  </a:lnTo>
                  <a:lnTo>
                    <a:pt x="62" y="1414"/>
                  </a:lnTo>
                  <a:lnTo>
                    <a:pt x="248" y="1683"/>
                  </a:lnTo>
                  <a:lnTo>
                    <a:pt x="495" y="1885"/>
                  </a:lnTo>
                  <a:lnTo>
                    <a:pt x="865" y="1952"/>
                  </a:lnTo>
                  <a:close/>
                </a:path>
              </a:pathLst>
            </a:custGeom>
            <a:solidFill>
              <a:srgbClr val="000000"/>
            </a:solidFill>
            <a:ln w="9525">
              <a:noFill/>
              <a:round/>
              <a:headEnd/>
              <a:tailEnd/>
            </a:ln>
          </p:spPr>
          <p:txBody>
            <a:bodyPr lIns="91425" tIns="91425" rIns="91425" bIns="91425" anchor="ctr"/>
            <a:lstStyle/>
            <a:p>
              <a:endParaRPr lang="en-US"/>
            </a:p>
          </p:txBody>
        </p:sp>
        <p:sp>
          <p:nvSpPr>
            <p:cNvPr id="76834" name="Shape 482"/>
            <p:cNvSpPr>
              <a:spLocks/>
            </p:cNvSpPr>
            <p:nvPr/>
          </p:nvSpPr>
          <p:spPr bwMode="auto">
            <a:xfrm>
              <a:off x="1201225" y="2232750"/>
              <a:ext cx="46350" cy="48800"/>
            </a:xfrm>
            <a:custGeom>
              <a:avLst/>
              <a:gdLst>
                <a:gd name="T0" fmla="*/ 2147483647 w 1854"/>
                <a:gd name="T1" fmla="*/ 2147483647 h 1952"/>
                <a:gd name="T2" fmla="*/ 2147483647 w 1854"/>
                <a:gd name="T3" fmla="*/ 2147483647 h 1952"/>
                <a:gd name="T4" fmla="*/ 2147483647 w 1854"/>
                <a:gd name="T5" fmla="*/ 2147483647 h 1952"/>
                <a:gd name="T6" fmla="*/ 2147483647 w 1854"/>
                <a:gd name="T7" fmla="*/ 2147483647 h 1952"/>
                <a:gd name="T8" fmla="*/ 2147483647 w 1854"/>
                <a:gd name="T9" fmla="*/ 2147483647 h 1952"/>
                <a:gd name="T10" fmla="*/ 2147483647 w 1854"/>
                <a:gd name="T11" fmla="*/ 2147483647 h 1952"/>
                <a:gd name="T12" fmla="*/ 2147483647 w 1854"/>
                <a:gd name="T13" fmla="*/ 2147483647 h 1952"/>
                <a:gd name="T14" fmla="*/ 2147483647 w 1854"/>
                <a:gd name="T15" fmla="*/ 2147483647 h 1952"/>
                <a:gd name="T16" fmla="*/ 2147483647 w 1854"/>
                <a:gd name="T17" fmla="*/ 0 h 1952"/>
                <a:gd name="T18" fmla="*/ 2147483647 w 1854"/>
                <a:gd name="T19" fmla="*/ 2147483647 h 1952"/>
                <a:gd name="T20" fmla="*/ 2147483647 w 1854"/>
                <a:gd name="T21" fmla="*/ 2147483647 h 1952"/>
                <a:gd name="T22" fmla="*/ 2147483647 w 1854"/>
                <a:gd name="T23" fmla="*/ 2147483647 h 1952"/>
                <a:gd name="T24" fmla="*/ 0 w 1854"/>
                <a:gd name="T25" fmla="*/ 2147483647 h 1952"/>
                <a:gd name="T26" fmla="*/ 2147483647 w 1854"/>
                <a:gd name="T27" fmla="*/ 2147483647 h 1952"/>
                <a:gd name="T28" fmla="*/ 2147483647 w 1854"/>
                <a:gd name="T29" fmla="*/ 2147483647 h 1952"/>
                <a:gd name="T30" fmla="*/ 2147483647 w 1854"/>
                <a:gd name="T31" fmla="*/ 2147483647 h 1952"/>
                <a:gd name="T32" fmla="*/ 2147483647 w 1854"/>
                <a:gd name="T33" fmla="*/ 2147483647 h 19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54"/>
                <a:gd name="T52" fmla="*/ 0 h 1952"/>
                <a:gd name="T53" fmla="*/ 1854 w 1854"/>
                <a:gd name="T54" fmla="*/ 1952 h 19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54" h="1952" extrusionOk="0">
                  <a:moveTo>
                    <a:pt x="927" y="1952"/>
                  </a:moveTo>
                  <a:lnTo>
                    <a:pt x="1297" y="1885"/>
                  </a:lnTo>
                  <a:lnTo>
                    <a:pt x="1606" y="1683"/>
                  </a:lnTo>
                  <a:lnTo>
                    <a:pt x="1791" y="1414"/>
                  </a:lnTo>
                  <a:lnTo>
                    <a:pt x="1853" y="1010"/>
                  </a:lnTo>
                  <a:lnTo>
                    <a:pt x="1791" y="606"/>
                  </a:lnTo>
                  <a:lnTo>
                    <a:pt x="1606" y="269"/>
                  </a:lnTo>
                  <a:lnTo>
                    <a:pt x="1297" y="67"/>
                  </a:lnTo>
                  <a:lnTo>
                    <a:pt x="927" y="0"/>
                  </a:lnTo>
                  <a:lnTo>
                    <a:pt x="556" y="67"/>
                  </a:lnTo>
                  <a:lnTo>
                    <a:pt x="309" y="269"/>
                  </a:lnTo>
                  <a:lnTo>
                    <a:pt x="62" y="606"/>
                  </a:lnTo>
                  <a:lnTo>
                    <a:pt x="0" y="1010"/>
                  </a:lnTo>
                  <a:lnTo>
                    <a:pt x="62" y="1414"/>
                  </a:lnTo>
                  <a:lnTo>
                    <a:pt x="309" y="1683"/>
                  </a:lnTo>
                  <a:lnTo>
                    <a:pt x="556" y="1885"/>
                  </a:lnTo>
                  <a:lnTo>
                    <a:pt x="927" y="1952"/>
                  </a:lnTo>
                  <a:close/>
                </a:path>
              </a:pathLst>
            </a:custGeom>
            <a:solidFill>
              <a:srgbClr val="000000"/>
            </a:solidFill>
            <a:ln w="9525">
              <a:noFill/>
              <a:round/>
              <a:headEnd/>
              <a:tailEnd/>
            </a:ln>
          </p:spPr>
          <p:txBody>
            <a:bodyPr lIns="91425" tIns="91425" rIns="91425" bIns="91425" anchor="ctr"/>
            <a:lstStyle/>
            <a:p>
              <a:endParaRPr lang="en-US"/>
            </a:p>
          </p:txBody>
        </p:sp>
        <p:sp>
          <p:nvSpPr>
            <p:cNvPr id="76835" name="Shape 483"/>
            <p:cNvSpPr>
              <a:spLocks/>
            </p:cNvSpPr>
            <p:nvPr/>
          </p:nvSpPr>
          <p:spPr bwMode="auto">
            <a:xfrm>
              <a:off x="1287675" y="2232750"/>
              <a:ext cx="44825" cy="48800"/>
            </a:xfrm>
            <a:custGeom>
              <a:avLst/>
              <a:gdLst>
                <a:gd name="T0" fmla="*/ 2147483647 w 1793"/>
                <a:gd name="T1" fmla="*/ 2147483647 h 1952"/>
                <a:gd name="T2" fmla="*/ 2147483647 w 1793"/>
                <a:gd name="T3" fmla="*/ 2147483647 h 1952"/>
                <a:gd name="T4" fmla="*/ 2147483647 w 1793"/>
                <a:gd name="T5" fmla="*/ 2147483647 h 1952"/>
                <a:gd name="T6" fmla="*/ 2147483647 w 1793"/>
                <a:gd name="T7" fmla="*/ 2147483647 h 1952"/>
                <a:gd name="T8" fmla="*/ 2147483647 w 1793"/>
                <a:gd name="T9" fmla="*/ 2147483647 h 1952"/>
                <a:gd name="T10" fmla="*/ 2147483647 w 1793"/>
                <a:gd name="T11" fmla="*/ 2147483647 h 1952"/>
                <a:gd name="T12" fmla="*/ 2147483647 w 1793"/>
                <a:gd name="T13" fmla="*/ 2147483647 h 1952"/>
                <a:gd name="T14" fmla="*/ 2147483647 w 1793"/>
                <a:gd name="T15" fmla="*/ 2147483647 h 1952"/>
                <a:gd name="T16" fmla="*/ 2147483647 w 1793"/>
                <a:gd name="T17" fmla="*/ 0 h 1952"/>
                <a:gd name="T18" fmla="*/ 2147483647 w 1793"/>
                <a:gd name="T19" fmla="*/ 2147483647 h 1952"/>
                <a:gd name="T20" fmla="*/ 2147483647 w 1793"/>
                <a:gd name="T21" fmla="*/ 2147483647 h 1952"/>
                <a:gd name="T22" fmla="*/ 2147483647 w 1793"/>
                <a:gd name="T23" fmla="*/ 2147483647 h 1952"/>
                <a:gd name="T24" fmla="*/ 2147483647 w 1793"/>
                <a:gd name="T25" fmla="*/ 2147483647 h 1952"/>
                <a:gd name="T26" fmla="*/ 2147483647 w 1793"/>
                <a:gd name="T27" fmla="*/ 2147483647 h 1952"/>
                <a:gd name="T28" fmla="*/ 2147483647 w 1793"/>
                <a:gd name="T29" fmla="*/ 2147483647 h 1952"/>
                <a:gd name="T30" fmla="*/ 2147483647 w 1793"/>
                <a:gd name="T31" fmla="*/ 2147483647 h 1952"/>
                <a:gd name="T32" fmla="*/ 2147483647 w 1793"/>
                <a:gd name="T33" fmla="*/ 2147483647 h 19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3"/>
                <a:gd name="T52" fmla="*/ 0 h 1952"/>
                <a:gd name="T53" fmla="*/ 1793 w 1793"/>
                <a:gd name="T54" fmla="*/ 1952 h 19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3" h="1952" extrusionOk="0">
                  <a:moveTo>
                    <a:pt x="866" y="1952"/>
                  </a:moveTo>
                  <a:lnTo>
                    <a:pt x="1236" y="1885"/>
                  </a:lnTo>
                  <a:lnTo>
                    <a:pt x="1545" y="1683"/>
                  </a:lnTo>
                  <a:lnTo>
                    <a:pt x="1730" y="1414"/>
                  </a:lnTo>
                  <a:lnTo>
                    <a:pt x="1792" y="1010"/>
                  </a:lnTo>
                  <a:lnTo>
                    <a:pt x="1730" y="606"/>
                  </a:lnTo>
                  <a:lnTo>
                    <a:pt x="1545" y="269"/>
                  </a:lnTo>
                  <a:lnTo>
                    <a:pt x="1236" y="67"/>
                  </a:lnTo>
                  <a:lnTo>
                    <a:pt x="866" y="0"/>
                  </a:lnTo>
                  <a:lnTo>
                    <a:pt x="495" y="67"/>
                  </a:lnTo>
                  <a:lnTo>
                    <a:pt x="248" y="269"/>
                  </a:lnTo>
                  <a:lnTo>
                    <a:pt x="63" y="606"/>
                  </a:lnTo>
                  <a:lnTo>
                    <a:pt x="1" y="1010"/>
                  </a:lnTo>
                  <a:lnTo>
                    <a:pt x="63" y="1414"/>
                  </a:lnTo>
                  <a:lnTo>
                    <a:pt x="248" y="1683"/>
                  </a:lnTo>
                  <a:lnTo>
                    <a:pt x="495" y="1885"/>
                  </a:lnTo>
                  <a:lnTo>
                    <a:pt x="866" y="1952"/>
                  </a:lnTo>
                  <a:close/>
                </a:path>
              </a:pathLst>
            </a:custGeom>
            <a:solidFill>
              <a:srgbClr val="000000"/>
            </a:solidFill>
            <a:ln w="9525">
              <a:noFill/>
              <a:round/>
              <a:headEnd/>
              <a:tailEnd/>
            </a:ln>
          </p:spPr>
          <p:txBody>
            <a:bodyPr lIns="91425" tIns="91425" rIns="91425" bIns="91425" anchor="ctr"/>
            <a:lstStyle/>
            <a:p>
              <a:endParaRPr lang="en-US"/>
            </a:p>
          </p:txBody>
        </p:sp>
        <p:sp>
          <p:nvSpPr>
            <p:cNvPr id="76836" name="Shape 484"/>
            <p:cNvSpPr>
              <a:spLocks/>
            </p:cNvSpPr>
            <p:nvPr/>
          </p:nvSpPr>
          <p:spPr bwMode="auto">
            <a:xfrm>
              <a:off x="1372600" y="2232750"/>
              <a:ext cx="46350" cy="48800"/>
            </a:xfrm>
            <a:custGeom>
              <a:avLst/>
              <a:gdLst>
                <a:gd name="T0" fmla="*/ 2147483647 w 1854"/>
                <a:gd name="T1" fmla="*/ 2147483647 h 1952"/>
                <a:gd name="T2" fmla="*/ 2147483647 w 1854"/>
                <a:gd name="T3" fmla="*/ 2147483647 h 1952"/>
                <a:gd name="T4" fmla="*/ 2147483647 w 1854"/>
                <a:gd name="T5" fmla="*/ 2147483647 h 1952"/>
                <a:gd name="T6" fmla="*/ 2147483647 w 1854"/>
                <a:gd name="T7" fmla="*/ 2147483647 h 1952"/>
                <a:gd name="T8" fmla="*/ 2147483647 w 1854"/>
                <a:gd name="T9" fmla="*/ 2147483647 h 1952"/>
                <a:gd name="T10" fmla="*/ 2147483647 w 1854"/>
                <a:gd name="T11" fmla="*/ 2147483647 h 1952"/>
                <a:gd name="T12" fmla="*/ 2147483647 w 1854"/>
                <a:gd name="T13" fmla="*/ 2147483647 h 1952"/>
                <a:gd name="T14" fmla="*/ 2147483647 w 1854"/>
                <a:gd name="T15" fmla="*/ 2147483647 h 1952"/>
                <a:gd name="T16" fmla="*/ 2147483647 w 1854"/>
                <a:gd name="T17" fmla="*/ 0 h 1952"/>
                <a:gd name="T18" fmla="*/ 2147483647 w 1854"/>
                <a:gd name="T19" fmla="*/ 2147483647 h 1952"/>
                <a:gd name="T20" fmla="*/ 2147483647 w 1854"/>
                <a:gd name="T21" fmla="*/ 2147483647 h 1952"/>
                <a:gd name="T22" fmla="*/ 2147483647 w 1854"/>
                <a:gd name="T23" fmla="*/ 2147483647 h 1952"/>
                <a:gd name="T24" fmla="*/ 2147483647 w 1854"/>
                <a:gd name="T25" fmla="*/ 2147483647 h 1952"/>
                <a:gd name="T26" fmla="*/ 2147483647 w 1854"/>
                <a:gd name="T27" fmla="*/ 2147483647 h 1952"/>
                <a:gd name="T28" fmla="*/ 2147483647 w 1854"/>
                <a:gd name="T29" fmla="*/ 2147483647 h 1952"/>
                <a:gd name="T30" fmla="*/ 2147483647 w 1854"/>
                <a:gd name="T31" fmla="*/ 2147483647 h 1952"/>
                <a:gd name="T32" fmla="*/ 2147483647 w 1854"/>
                <a:gd name="T33" fmla="*/ 2147483647 h 19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54"/>
                <a:gd name="T52" fmla="*/ 0 h 1952"/>
                <a:gd name="T53" fmla="*/ 1854 w 1854"/>
                <a:gd name="T54" fmla="*/ 1952 h 19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54" h="1952" extrusionOk="0">
                  <a:moveTo>
                    <a:pt x="927" y="1952"/>
                  </a:moveTo>
                  <a:lnTo>
                    <a:pt x="1298" y="1885"/>
                  </a:lnTo>
                  <a:lnTo>
                    <a:pt x="1607" y="1683"/>
                  </a:lnTo>
                  <a:lnTo>
                    <a:pt x="1792" y="1414"/>
                  </a:lnTo>
                  <a:lnTo>
                    <a:pt x="1854" y="1010"/>
                  </a:lnTo>
                  <a:lnTo>
                    <a:pt x="1792" y="606"/>
                  </a:lnTo>
                  <a:lnTo>
                    <a:pt x="1607" y="269"/>
                  </a:lnTo>
                  <a:lnTo>
                    <a:pt x="1298" y="67"/>
                  </a:lnTo>
                  <a:lnTo>
                    <a:pt x="927" y="0"/>
                  </a:lnTo>
                  <a:lnTo>
                    <a:pt x="557" y="67"/>
                  </a:lnTo>
                  <a:lnTo>
                    <a:pt x="310" y="269"/>
                  </a:lnTo>
                  <a:lnTo>
                    <a:pt x="63" y="606"/>
                  </a:lnTo>
                  <a:lnTo>
                    <a:pt x="1" y="1010"/>
                  </a:lnTo>
                  <a:lnTo>
                    <a:pt x="63" y="1414"/>
                  </a:lnTo>
                  <a:lnTo>
                    <a:pt x="310" y="1683"/>
                  </a:lnTo>
                  <a:lnTo>
                    <a:pt x="557" y="1885"/>
                  </a:lnTo>
                  <a:lnTo>
                    <a:pt x="927" y="1952"/>
                  </a:lnTo>
                  <a:close/>
                </a:path>
              </a:pathLst>
            </a:custGeom>
            <a:solidFill>
              <a:srgbClr val="000000"/>
            </a:solidFill>
            <a:ln w="9525">
              <a:noFill/>
              <a:round/>
              <a:headEnd/>
              <a:tailEnd/>
            </a:ln>
          </p:spPr>
          <p:txBody>
            <a:bodyPr lIns="91425" tIns="91425" rIns="91425" bIns="91425" anchor="ctr"/>
            <a:lstStyle/>
            <a:p>
              <a:endParaRPr lang="en-US"/>
            </a:p>
          </p:txBody>
        </p:sp>
      </p:gr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hape 491"/>
          <p:cNvSpPr>
            <a:spLocks noGrp="1"/>
          </p:cNvSpPr>
          <p:nvPr>
            <p:ph type="title"/>
          </p:nvPr>
        </p:nvSpPr>
        <p:spPr>
          <a:xfrm>
            <a:off x="342900" y="588963"/>
            <a:ext cx="8458200" cy="1143000"/>
          </a:xfrm>
        </p:spPr>
        <p:txBody>
          <a:bodyPr lIns="91425" tIns="45700" rIns="91425" bIns="45700"/>
          <a:lstStyle/>
          <a:p>
            <a:pPr>
              <a:lnSpc>
                <a:spcPct val="90000"/>
              </a:lnSpc>
              <a:buClr>
                <a:srgbClr val="000000"/>
              </a:buClr>
              <a:buSzPct val="25000"/>
              <a:buFont typeface="Calibri" pitchFamily="34" charset="0"/>
              <a:buNone/>
            </a:pPr>
            <a:r>
              <a:rPr lang="en-US" sz="4000">
                <a:solidFill>
                  <a:srgbClr val="000000"/>
                </a:solidFill>
                <a:cs typeface="Calibri" pitchFamily="34" charset="0"/>
                <a:sym typeface="Calibri" pitchFamily="34" charset="0"/>
              </a:rPr>
              <a:t>Benefits of </a:t>
            </a:r>
            <a:r>
              <a:rPr lang="en-US" sz="4000"/>
              <a:t>Electronic</a:t>
            </a:r>
            <a:br>
              <a:rPr lang="en-US" sz="4000"/>
            </a:br>
            <a:r>
              <a:rPr lang="en-US" sz="4000">
                <a:solidFill>
                  <a:srgbClr val="000000"/>
                </a:solidFill>
                <a:cs typeface="Calibri" pitchFamily="34" charset="0"/>
                <a:sym typeface="Calibri" pitchFamily="34" charset="0"/>
              </a:rPr>
              <a:t>Advancement Reporting </a:t>
            </a:r>
            <a:r>
              <a:rPr lang="en-US" sz="3200">
                <a:solidFill>
                  <a:srgbClr val="008000"/>
                </a:solidFill>
                <a:cs typeface="Calibri" pitchFamily="34" charset="0"/>
                <a:sym typeface="Calibri" pitchFamily="34" charset="0"/>
              </a:rPr>
              <a:t>6.0.0.1</a:t>
            </a:r>
          </a:p>
        </p:txBody>
      </p:sp>
      <p:sp>
        <p:nvSpPr>
          <p:cNvPr id="78851" name="Shape 492"/>
          <p:cNvSpPr>
            <a:spLocks noGrp="1"/>
          </p:cNvSpPr>
          <p:nvPr>
            <p:ph idx="1"/>
          </p:nvPr>
        </p:nvSpPr>
        <p:spPr>
          <a:xfrm>
            <a:off x="711200" y="1955800"/>
            <a:ext cx="8077200" cy="4443413"/>
          </a:xfrm>
        </p:spPr>
        <p:txBody>
          <a:bodyPr lIns="91425" tIns="45700" rIns="91425" bIns="45700"/>
          <a:lstStyle/>
          <a:p>
            <a:pPr marL="284163" lvl="4"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Intuitive interface for volunteers.</a:t>
            </a:r>
          </a:p>
          <a:p>
            <a:pPr marL="284163" lvl="4"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lvl="4"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Helps local councils certify Eagle applications.</a:t>
            </a:r>
          </a:p>
          <a:p>
            <a:pPr marL="284163" lvl="4"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lvl="4"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Records advancements in accordance with BSA rules.</a:t>
            </a:r>
          </a:p>
          <a:p>
            <a:pPr marL="284163" lvl="4"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lvl="4"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Supports national data analysis.</a:t>
            </a:r>
          </a:p>
          <a:p>
            <a:pPr marL="284163" lvl="4"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lvl="4"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Supports Journey to Excellence.</a:t>
            </a:r>
          </a:p>
          <a:p>
            <a:pPr marL="284163" lvl="4"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lvl="4"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Involves youth and adult leaders directly in the process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hape 508"/>
          <p:cNvSpPr>
            <a:spLocks noGrp="1"/>
          </p:cNvSpPr>
          <p:nvPr>
            <p:ph type="ctrTitle"/>
          </p:nvPr>
        </p:nvSpPr>
        <p:spPr>
          <a:xfrm>
            <a:off x="457200" y="366713"/>
            <a:ext cx="8229600" cy="1143000"/>
          </a:xfrm>
        </p:spPr>
        <p:txBody>
          <a:bodyPr tIns="45700" bIns="45700"/>
          <a:lstStyle/>
          <a:p>
            <a:pPr>
              <a:spcBef>
                <a:spcPct val="0"/>
              </a:spcBef>
              <a:spcAft>
                <a:spcPct val="0"/>
              </a:spcAft>
              <a:buClr>
                <a:srgbClr val="000000"/>
              </a:buClr>
              <a:buSzPct val="25000"/>
              <a:buFont typeface="Calibri" pitchFamily="34" charset="0"/>
              <a:buNone/>
            </a:pPr>
            <a:r>
              <a:rPr lang="en-US">
                <a:solidFill>
                  <a:srgbClr val="000000"/>
                </a:solidFill>
                <a:latin typeface="Calibri" pitchFamily="34" charset="0"/>
                <a:ea typeface="ＭＳ Ｐゴシック" pitchFamily="34" charset="-128"/>
                <a:cs typeface="Calibri" pitchFamily="34" charset="0"/>
                <a:sym typeface="Calibri" pitchFamily="34" charset="0"/>
              </a:rPr>
              <a:t>Merit Badge Program </a:t>
            </a:r>
            <a:r>
              <a:rPr lang="en-US" sz="3200">
                <a:solidFill>
                  <a:srgbClr val="008000"/>
                </a:solidFill>
                <a:latin typeface="Calibri" pitchFamily="34" charset="0"/>
                <a:ea typeface="ＭＳ Ｐゴシック" pitchFamily="34" charset="-128"/>
                <a:cs typeface="Calibri" pitchFamily="34" charset="0"/>
                <a:sym typeface="Calibri" pitchFamily="34" charset="0"/>
              </a:rPr>
              <a:t>7.0.0.0 </a:t>
            </a:r>
          </a:p>
        </p:txBody>
      </p:sp>
      <p:pic>
        <p:nvPicPr>
          <p:cNvPr id="80899" name="Shape 509"/>
          <p:cNvPicPr preferRelativeResize="0">
            <a:picLocks noChangeAspect="1" noChangeArrowheads="1"/>
          </p:cNvPicPr>
          <p:nvPr/>
        </p:nvPicPr>
        <p:blipFill>
          <a:blip r:embed="rId3"/>
          <a:srcRect/>
          <a:stretch>
            <a:fillRect/>
          </a:stretch>
        </p:blipFill>
        <p:spPr bwMode="auto">
          <a:xfrm>
            <a:off x="447675" y="1987550"/>
            <a:ext cx="1143000" cy="1166813"/>
          </a:xfrm>
          <a:prstGeom prst="rect">
            <a:avLst/>
          </a:prstGeom>
          <a:noFill/>
          <a:ln w="9525">
            <a:noFill/>
            <a:miter lim="800000"/>
            <a:headEnd/>
            <a:tailEnd/>
          </a:ln>
        </p:spPr>
      </p:pic>
      <p:pic>
        <p:nvPicPr>
          <p:cNvPr id="80900" name="Shape 510"/>
          <p:cNvPicPr preferRelativeResize="0">
            <a:picLocks noChangeAspect="1" noChangeArrowheads="1"/>
          </p:cNvPicPr>
          <p:nvPr/>
        </p:nvPicPr>
        <p:blipFill>
          <a:blip r:embed="rId4"/>
          <a:srcRect/>
          <a:stretch>
            <a:fillRect/>
          </a:stretch>
        </p:blipFill>
        <p:spPr bwMode="auto">
          <a:xfrm>
            <a:off x="1368425" y="4756150"/>
            <a:ext cx="1219200" cy="1244600"/>
          </a:xfrm>
          <a:prstGeom prst="rect">
            <a:avLst/>
          </a:prstGeom>
          <a:noFill/>
          <a:ln w="9525">
            <a:noFill/>
            <a:miter lim="800000"/>
            <a:headEnd/>
            <a:tailEnd/>
          </a:ln>
        </p:spPr>
      </p:pic>
      <p:pic>
        <p:nvPicPr>
          <p:cNvPr id="80901" name="Shape 511"/>
          <p:cNvPicPr preferRelativeResize="0">
            <a:picLocks noChangeAspect="1" noChangeArrowheads="1"/>
          </p:cNvPicPr>
          <p:nvPr/>
        </p:nvPicPr>
        <p:blipFill>
          <a:blip r:embed="rId5"/>
          <a:srcRect/>
          <a:stretch>
            <a:fillRect/>
          </a:stretch>
        </p:blipFill>
        <p:spPr bwMode="auto">
          <a:xfrm>
            <a:off x="5164138" y="4645025"/>
            <a:ext cx="1219200" cy="1244600"/>
          </a:xfrm>
          <a:prstGeom prst="rect">
            <a:avLst/>
          </a:prstGeom>
          <a:noFill/>
          <a:ln w="9525">
            <a:noFill/>
            <a:miter lim="800000"/>
            <a:headEnd/>
            <a:tailEnd/>
          </a:ln>
        </p:spPr>
      </p:pic>
      <p:pic>
        <p:nvPicPr>
          <p:cNvPr id="80902" name="Shape 513"/>
          <p:cNvPicPr preferRelativeResize="0">
            <a:picLocks noChangeAspect="1" noChangeArrowheads="1"/>
          </p:cNvPicPr>
          <p:nvPr/>
        </p:nvPicPr>
        <p:blipFill>
          <a:blip r:embed="rId6"/>
          <a:srcRect/>
          <a:stretch>
            <a:fillRect/>
          </a:stretch>
        </p:blipFill>
        <p:spPr bwMode="auto">
          <a:xfrm>
            <a:off x="7389813" y="1912938"/>
            <a:ext cx="1219200" cy="1244600"/>
          </a:xfrm>
          <a:prstGeom prst="rect">
            <a:avLst/>
          </a:prstGeom>
          <a:noFill/>
          <a:ln w="9525">
            <a:noFill/>
            <a:miter lim="800000"/>
            <a:headEnd/>
            <a:tailEnd/>
          </a:ln>
        </p:spPr>
      </p:pic>
      <p:pic>
        <p:nvPicPr>
          <p:cNvPr id="80903" name="Shape 514"/>
          <p:cNvPicPr preferRelativeResize="0">
            <a:picLocks noChangeAspect="1" noChangeArrowheads="1"/>
          </p:cNvPicPr>
          <p:nvPr/>
        </p:nvPicPr>
        <p:blipFill>
          <a:blip r:embed="rId7"/>
          <a:srcRect/>
          <a:stretch>
            <a:fillRect/>
          </a:stretch>
        </p:blipFill>
        <p:spPr bwMode="auto">
          <a:xfrm>
            <a:off x="5164138" y="2532063"/>
            <a:ext cx="1219200" cy="1244600"/>
          </a:xfrm>
          <a:prstGeom prst="rect">
            <a:avLst/>
          </a:prstGeom>
          <a:noFill/>
          <a:ln w="9525">
            <a:noFill/>
            <a:miter lim="800000"/>
            <a:headEnd/>
            <a:tailEnd/>
          </a:ln>
        </p:spPr>
      </p:pic>
      <p:pic>
        <p:nvPicPr>
          <p:cNvPr id="80904" name="Shape 515"/>
          <p:cNvPicPr preferRelativeResize="0">
            <a:picLocks noChangeAspect="1" noChangeArrowheads="1"/>
          </p:cNvPicPr>
          <p:nvPr/>
        </p:nvPicPr>
        <p:blipFill>
          <a:blip r:embed="rId8"/>
          <a:srcRect/>
          <a:stretch>
            <a:fillRect/>
          </a:stretch>
        </p:blipFill>
        <p:spPr bwMode="auto">
          <a:xfrm>
            <a:off x="7545388" y="3370263"/>
            <a:ext cx="1219200" cy="1244600"/>
          </a:xfrm>
          <a:prstGeom prst="rect">
            <a:avLst/>
          </a:prstGeom>
          <a:noFill/>
          <a:ln w="9525">
            <a:noFill/>
            <a:miter lim="800000"/>
            <a:headEnd/>
            <a:tailEnd/>
          </a:ln>
        </p:spPr>
      </p:pic>
      <p:pic>
        <p:nvPicPr>
          <p:cNvPr id="80905" name="Shape 516"/>
          <p:cNvPicPr preferRelativeResize="0">
            <a:picLocks noChangeAspect="1" noChangeArrowheads="1"/>
          </p:cNvPicPr>
          <p:nvPr/>
        </p:nvPicPr>
        <p:blipFill>
          <a:blip r:embed="rId9"/>
          <a:srcRect/>
          <a:stretch>
            <a:fillRect/>
          </a:stretch>
        </p:blipFill>
        <p:spPr bwMode="auto">
          <a:xfrm>
            <a:off x="4119563" y="3506788"/>
            <a:ext cx="1219200" cy="1244600"/>
          </a:xfrm>
          <a:prstGeom prst="rect">
            <a:avLst/>
          </a:prstGeom>
          <a:noFill/>
          <a:ln w="9525">
            <a:noFill/>
            <a:miter lim="800000"/>
            <a:headEnd/>
            <a:tailEnd/>
          </a:ln>
        </p:spPr>
      </p:pic>
      <p:pic>
        <p:nvPicPr>
          <p:cNvPr id="80906" name="Shape 517"/>
          <p:cNvPicPr preferRelativeResize="0">
            <a:picLocks noChangeAspect="1" noChangeArrowheads="1"/>
          </p:cNvPicPr>
          <p:nvPr/>
        </p:nvPicPr>
        <p:blipFill>
          <a:blip r:embed="rId10"/>
          <a:srcRect/>
          <a:stretch>
            <a:fillRect/>
          </a:stretch>
        </p:blipFill>
        <p:spPr bwMode="auto">
          <a:xfrm>
            <a:off x="2582863" y="3971925"/>
            <a:ext cx="1219200" cy="1219200"/>
          </a:xfrm>
          <a:prstGeom prst="rect">
            <a:avLst/>
          </a:prstGeom>
          <a:noFill/>
          <a:ln w="9525">
            <a:noFill/>
            <a:miter lim="800000"/>
            <a:headEnd/>
            <a:tailEnd/>
          </a:ln>
        </p:spPr>
      </p:pic>
      <p:pic>
        <p:nvPicPr>
          <p:cNvPr id="80907" name="Shape 518"/>
          <p:cNvPicPr preferRelativeResize="0">
            <a:picLocks noChangeAspect="1" noChangeArrowheads="1"/>
          </p:cNvPicPr>
          <p:nvPr/>
        </p:nvPicPr>
        <p:blipFill>
          <a:blip r:embed="rId11"/>
          <a:srcRect/>
          <a:stretch>
            <a:fillRect/>
          </a:stretch>
        </p:blipFill>
        <p:spPr bwMode="auto">
          <a:xfrm>
            <a:off x="449263" y="3630613"/>
            <a:ext cx="1219200" cy="1244600"/>
          </a:xfrm>
          <a:prstGeom prst="rect">
            <a:avLst/>
          </a:prstGeom>
          <a:noFill/>
          <a:ln w="9525">
            <a:noFill/>
            <a:miter lim="800000"/>
            <a:headEnd/>
            <a:tailEnd/>
          </a:ln>
        </p:spPr>
      </p:pic>
      <p:pic>
        <p:nvPicPr>
          <p:cNvPr id="80908" name="Shape 519"/>
          <p:cNvPicPr preferRelativeResize="0">
            <a:picLocks noChangeAspect="1" noChangeArrowheads="1"/>
          </p:cNvPicPr>
          <p:nvPr/>
        </p:nvPicPr>
        <p:blipFill>
          <a:blip r:embed="rId12"/>
          <a:srcRect/>
          <a:stretch>
            <a:fillRect/>
          </a:stretch>
        </p:blipFill>
        <p:spPr bwMode="auto">
          <a:xfrm>
            <a:off x="2971800" y="2317750"/>
            <a:ext cx="1219200" cy="1312863"/>
          </a:xfrm>
          <a:prstGeom prst="rect">
            <a:avLst/>
          </a:prstGeom>
          <a:noFill/>
          <a:ln w="9525">
            <a:noFill/>
            <a:miter lim="800000"/>
            <a:headEnd/>
            <a:tailEnd/>
          </a:ln>
        </p:spPr>
      </p:pic>
      <p:pic>
        <p:nvPicPr>
          <p:cNvPr id="80909" name="Shape 520"/>
          <p:cNvPicPr preferRelativeResize="0">
            <a:picLocks noChangeAspect="1" noChangeArrowheads="1"/>
          </p:cNvPicPr>
          <p:nvPr/>
        </p:nvPicPr>
        <p:blipFill>
          <a:blip r:embed="rId13"/>
          <a:srcRect/>
          <a:stretch>
            <a:fillRect/>
          </a:stretch>
        </p:blipFill>
        <p:spPr bwMode="auto">
          <a:xfrm>
            <a:off x="3619500" y="4948238"/>
            <a:ext cx="1143000" cy="1143000"/>
          </a:xfrm>
          <a:prstGeom prst="rect">
            <a:avLst/>
          </a:prstGeom>
          <a:noFill/>
          <a:ln w="9525">
            <a:noFill/>
            <a:miter lim="800000"/>
            <a:headEnd/>
            <a:tailEnd/>
          </a:ln>
        </p:spPr>
      </p:pic>
      <p:pic>
        <p:nvPicPr>
          <p:cNvPr id="80910" name="Shape 522"/>
          <p:cNvPicPr preferRelativeResize="0">
            <a:picLocks noChangeAspect="1" noChangeArrowheads="1"/>
          </p:cNvPicPr>
          <p:nvPr/>
        </p:nvPicPr>
        <p:blipFill>
          <a:blip r:embed="rId14"/>
          <a:srcRect/>
          <a:stretch>
            <a:fillRect/>
          </a:stretch>
        </p:blipFill>
        <p:spPr bwMode="auto">
          <a:xfrm>
            <a:off x="6111875" y="3592513"/>
            <a:ext cx="1163638" cy="1163637"/>
          </a:xfrm>
          <a:prstGeom prst="rect">
            <a:avLst/>
          </a:prstGeom>
          <a:noFill/>
          <a:ln w="9525">
            <a:noFill/>
            <a:miter lim="800000"/>
            <a:headEnd/>
            <a:tailEnd/>
          </a:ln>
        </p:spPr>
      </p:pic>
      <p:pic>
        <p:nvPicPr>
          <p:cNvPr id="80911" name="Shape 523"/>
          <p:cNvPicPr preferRelativeResize="0">
            <a:picLocks noChangeAspect="1" noChangeArrowheads="1"/>
          </p:cNvPicPr>
          <p:nvPr/>
        </p:nvPicPr>
        <p:blipFill>
          <a:blip r:embed="rId15"/>
          <a:srcRect/>
          <a:stretch>
            <a:fillRect/>
          </a:stretch>
        </p:blipFill>
        <p:spPr bwMode="auto">
          <a:xfrm>
            <a:off x="7021513" y="4784725"/>
            <a:ext cx="1189037" cy="1189038"/>
          </a:xfrm>
          <a:prstGeom prst="rect">
            <a:avLst/>
          </a:prstGeom>
          <a:noFill/>
          <a:ln w="9525">
            <a:noFill/>
            <a:miter lim="800000"/>
            <a:headEnd/>
            <a:tailEnd/>
          </a:ln>
        </p:spPr>
      </p:pic>
      <p:pic>
        <p:nvPicPr>
          <p:cNvPr id="80912" name="Shape 524"/>
          <p:cNvPicPr preferRelativeResize="0">
            <a:picLocks noChangeAspect="1" noChangeArrowheads="1"/>
          </p:cNvPicPr>
          <p:nvPr/>
        </p:nvPicPr>
        <p:blipFill>
          <a:blip r:embed="rId16"/>
          <a:srcRect/>
          <a:stretch>
            <a:fillRect/>
          </a:stretch>
        </p:blipFill>
        <p:spPr bwMode="auto">
          <a:xfrm>
            <a:off x="1779588" y="1470025"/>
            <a:ext cx="1123950" cy="1144588"/>
          </a:xfrm>
          <a:prstGeom prst="rect">
            <a:avLst/>
          </a:prstGeom>
          <a:noFill/>
          <a:ln w="9525">
            <a:noFill/>
            <a:miter lim="800000"/>
            <a:headEnd/>
            <a:tailEnd/>
          </a:ln>
        </p:spPr>
      </p:pic>
      <p:pic>
        <p:nvPicPr>
          <p:cNvPr id="80913" name="Shape 525"/>
          <p:cNvPicPr preferRelativeResize="0">
            <a:picLocks noChangeAspect="1" noChangeArrowheads="1"/>
          </p:cNvPicPr>
          <p:nvPr/>
        </p:nvPicPr>
        <p:blipFill>
          <a:blip r:embed="rId17"/>
          <a:srcRect/>
          <a:stretch>
            <a:fillRect/>
          </a:stretch>
        </p:blipFill>
        <p:spPr bwMode="auto">
          <a:xfrm>
            <a:off x="6078538" y="1617663"/>
            <a:ext cx="1174750" cy="1139825"/>
          </a:xfrm>
          <a:prstGeom prst="rect">
            <a:avLst/>
          </a:prstGeom>
          <a:noFill/>
          <a:ln w="9525">
            <a:noFill/>
            <a:miter lim="800000"/>
            <a:headEnd/>
            <a:tailEnd/>
          </a:ln>
        </p:spPr>
      </p:pic>
      <p:pic>
        <p:nvPicPr>
          <p:cNvPr id="80914" name="Shape 521"/>
          <p:cNvPicPr preferRelativeResize="0">
            <a:picLocks noChangeAspect="1" noChangeArrowheads="1"/>
          </p:cNvPicPr>
          <p:nvPr/>
        </p:nvPicPr>
        <p:blipFill>
          <a:blip r:embed="rId18"/>
          <a:srcRect/>
          <a:stretch>
            <a:fillRect/>
          </a:stretch>
        </p:blipFill>
        <p:spPr bwMode="auto">
          <a:xfrm>
            <a:off x="4173538" y="1541463"/>
            <a:ext cx="1165225" cy="1189037"/>
          </a:xfrm>
          <a:prstGeom prst="rect">
            <a:avLst/>
          </a:prstGeom>
          <a:noFill/>
          <a:ln w="9525">
            <a:noFill/>
            <a:miter lim="800000"/>
            <a:headEnd/>
            <a:tailEnd/>
          </a:ln>
        </p:spPr>
      </p:pic>
      <p:pic>
        <p:nvPicPr>
          <p:cNvPr id="80915" name="Shape 512"/>
          <p:cNvPicPr preferRelativeResize="0">
            <a:picLocks noChangeAspect="1" noChangeArrowheads="1"/>
          </p:cNvPicPr>
          <p:nvPr/>
        </p:nvPicPr>
        <p:blipFill>
          <a:blip r:embed="rId19"/>
          <a:srcRect/>
          <a:stretch>
            <a:fillRect/>
          </a:stretch>
        </p:blipFill>
        <p:spPr bwMode="auto">
          <a:xfrm>
            <a:off x="1684338" y="2844800"/>
            <a:ext cx="1219200" cy="1244600"/>
          </a:xfrm>
          <a:prstGeom prst="rect">
            <a:avLst/>
          </a:prstGeom>
          <a:noFill/>
          <a:ln w="9525">
            <a:noFill/>
            <a:miter lim="800000"/>
            <a:headEnd/>
            <a:tailEnd/>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hape 548"/>
          <p:cNvSpPr>
            <a:spLocks noGrp="1"/>
          </p:cNvSpPr>
          <p:nvPr>
            <p:ph type="title"/>
          </p:nvPr>
        </p:nvSpPr>
        <p:spPr>
          <a:xfrm>
            <a:off x="457200" y="201036"/>
            <a:ext cx="8229600" cy="1143000"/>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Merit Badge Policies</a:t>
            </a:r>
            <a:endParaRPr lang="en-US" sz="3200" dirty="0">
              <a:solidFill>
                <a:srgbClr val="008000"/>
              </a:solidFill>
              <a:cs typeface="Calibri" pitchFamily="34" charset="0"/>
              <a:sym typeface="Calibri" pitchFamily="34" charset="0"/>
            </a:endParaRPr>
          </a:p>
        </p:txBody>
      </p:sp>
      <p:sp>
        <p:nvSpPr>
          <p:cNvPr id="82947" name="Shape 549"/>
          <p:cNvSpPr>
            <a:spLocks noGrp="1"/>
          </p:cNvSpPr>
          <p:nvPr>
            <p:ph idx="1"/>
          </p:nvPr>
        </p:nvSpPr>
        <p:spPr>
          <a:xfrm>
            <a:off x="711200" y="1356159"/>
            <a:ext cx="7391400" cy="4975368"/>
          </a:xfrm>
        </p:spPr>
        <p:txBody>
          <a:bodyPr lIns="91425" tIns="45700" rIns="91425" bIns="45700"/>
          <a:lstStyle/>
          <a:p>
            <a:pPr marL="284163" indent="-284163">
              <a:spcBef>
                <a:spcPct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A Scout may work on any merit badge at any time.</a:t>
            </a:r>
          </a:p>
          <a:p>
            <a:pPr marL="284163" indent="-284163">
              <a:spcBef>
                <a:spcPct val="0"/>
              </a:spcBef>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unit leader discusses the merit badge with the Scout.</a:t>
            </a:r>
          </a:p>
          <a:p>
            <a:pPr marL="284163" indent="-284163">
              <a:spcBef>
                <a:spcPct val="0"/>
              </a:spcBef>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A Scout may begin work on a merit badge before contacting a counselor.</a:t>
            </a:r>
          </a:p>
          <a:p>
            <a:pPr marL="284163" indent="-284163">
              <a:spcBef>
                <a:spcPct val="0"/>
              </a:spcBef>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Merit badge counselors must be registered and approved by the council.</a:t>
            </a:r>
          </a:p>
          <a:p>
            <a:pPr marL="284163" indent="-284163">
              <a:spcBef>
                <a:spcPct val="0"/>
              </a:spcBef>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official merit badge application is the “blue card.”</a:t>
            </a:r>
          </a:p>
          <a:p>
            <a:pPr marL="284163" indent="-284163">
              <a:spcBef>
                <a:spcPct val="0"/>
              </a:spcBef>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hape 531"/>
          <p:cNvSpPr>
            <a:spLocks noGrp="1"/>
          </p:cNvSpPr>
          <p:nvPr>
            <p:ph type="body" idx="1"/>
          </p:nvPr>
        </p:nvSpPr>
        <p:spPr>
          <a:xfrm>
            <a:off x="1049338" y="1274763"/>
            <a:ext cx="4040187" cy="639762"/>
          </a:xfrm>
        </p:spPr>
        <p:txBody>
          <a:bodyPr tIns="45700" bIns="45700"/>
          <a:lstStyle/>
          <a:p>
            <a:pPr marL="0" indent="0" algn="ctr">
              <a:spcBef>
                <a:spcPts val="638"/>
              </a:spcBef>
              <a:spcAft>
                <a:spcPct val="0"/>
              </a:spcAft>
              <a:buClr>
                <a:srgbClr val="000000"/>
              </a:buClr>
              <a:buSzPct val="25000"/>
              <a:buFont typeface="Calibri" pitchFamily="34" charset="0"/>
              <a:buNone/>
            </a:pPr>
            <a:r>
              <a:rPr lang="en-US" b="1" u="sng">
                <a:solidFill>
                  <a:srgbClr val="000000"/>
                </a:solidFill>
                <a:latin typeface="Calibri" pitchFamily="34" charset="0"/>
                <a:ea typeface="ＭＳ Ｐゴシック" pitchFamily="34" charset="-128"/>
                <a:cs typeface="Calibri" pitchFamily="34" charset="0"/>
                <a:sym typeface="Calibri" pitchFamily="34" charset="0"/>
              </a:rPr>
              <a:t>Topics</a:t>
            </a:r>
          </a:p>
        </p:txBody>
      </p:sp>
      <p:sp>
        <p:nvSpPr>
          <p:cNvPr id="84995" name="Shape 532"/>
          <p:cNvSpPr>
            <a:spLocks noGrp="1"/>
          </p:cNvSpPr>
          <p:nvPr>
            <p:ph type="body" idx="2"/>
          </p:nvPr>
        </p:nvSpPr>
        <p:spPr>
          <a:xfrm>
            <a:off x="1049338" y="1981200"/>
            <a:ext cx="4359275" cy="3951288"/>
          </a:xfrm>
        </p:spPr>
        <p:txBody>
          <a:bodyPr tIns="45700" bIns="45700"/>
          <a:lstStyle/>
          <a:p>
            <a:pPr marL="284163" indent="-284163">
              <a:spcBef>
                <a:spcPct val="0"/>
              </a:spcBef>
              <a:spcAft>
                <a:spcPts val="0"/>
              </a:spcAft>
              <a:buClr>
                <a:srgbClr val="000000"/>
              </a:buClr>
              <a:buSzPct val="60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About Merit Badge Counselors</a:t>
            </a:r>
          </a:p>
          <a:p>
            <a:pPr marL="284163" indent="-284163">
              <a:spcBef>
                <a:spcPct val="0"/>
              </a:spcBef>
              <a:spcAft>
                <a:spcPts val="0"/>
              </a:spcAft>
              <a:buClr>
                <a:srgbClr val="000000"/>
              </a:buClr>
              <a:buSzPct val="60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indent="-284163">
              <a:spcBef>
                <a:spcPct val="0"/>
              </a:spcBef>
              <a:spcAft>
                <a:spcPts val="0"/>
              </a:spcAft>
              <a:buClr>
                <a:srgbClr val="000000"/>
              </a:buClr>
              <a:buSzPct val="60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Merit Badge Counselor Lists</a:t>
            </a:r>
          </a:p>
          <a:p>
            <a:pPr marL="284163" indent="-284163">
              <a:spcBef>
                <a:spcPct val="0"/>
              </a:spcBef>
              <a:spcAft>
                <a:spcPts val="0"/>
              </a:spcAft>
              <a:buClr>
                <a:srgbClr val="000000"/>
              </a:buClr>
              <a:buSzPct val="60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indent="-284163">
              <a:spcBef>
                <a:spcPct val="0"/>
              </a:spcBef>
              <a:spcAft>
                <a:spcPts val="0"/>
              </a:spcAft>
              <a:buClr>
                <a:srgbClr val="000000"/>
              </a:buClr>
              <a:buSzPct val="60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Process of Counseling</a:t>
            </a:r>
          </a:p>
          <a:p>
            <a:pPr marL="284163" indent="-284163">
              <a:spcBef>
                <a:spcPct val="0"/>
              </a:spcBef>
              <a:spcAft>
                <a:spcPts val="0"/>
              </a:spcAft>
              <a:buClr>
                <a:srgbClr val="000000"/>
              </a:buClr>
              <a:buSzPct val="60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indent="-284163">
              <a:spcBef>
                <a:spcPct val="0"/>
              </a:spcBef>
              <a:spcAft>
                <a:spcPts val="0"/>
              </a:spcAft>
              <a:buClr>
                <a:srgbClr val="000000"/>
              </a:buClr>
              <a:buSzPct val="60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Merit Badge Miscellany</a:t>
            </a:r>
          </a:p>
          <a:p>
            <a:pPr marL="284163" indent="-284163">
              <a:spcBef>
                <a:spcPct val="0"/>
              </a:spcBef>
              <a:spcAft>
                <a:spcPts val="600"/>
              </a:spcAft>
              <a:buFont typeface="Arial" pitchFamily="34" charset="0"/>
              <a:buNone/>
            </a:pPr>
            <a:endParaRPr lang="en-US" sz="2800" dirty="0">
              <a:solidFill>
                <a:srgbClr val="000000"/>
              </a:solidFill>
              <a:latin typeface="Calibri" pitchFamily="34" charset="0"/>
              <a:ea typeface="ＭＳ Ｐゴシック" pitchFamily="34" charset="-128"/>
              <a:cs typeface="Calibri" pitchFamily="34" charset="0"/>
              <a:sym typeface="Calibri" pitchFamily="34" charset="0"/>
            </a:endParaRPr>
          </a:p>
        </p:txBody>
      </p:sp>
      <p:sp>
        <p:nvSpPr>
          <p:cNvPr id="84996" name="Shape 533"/>
          <p:cNvSpPr>
            <a:spLocks noGrp="1"/>
          </p:cNvSpPr>
          <p:nvPr>
            <p:ph type="body" idx="3"/>
          </p:nvPr>
        </p:nvSpPr>
        <p:spPr>
          <a:xfrm>
            <a:off x="6064250" y="1981200"/>
            <a:ext cx="1987550" cy="4109356"/>
          </a:xfrm>
        </p:spPr>
        <p:txBody>
          <a:bodyPr tIns="45700" bIns="45700" anchor="t"/>
          <a:lstStyle/>
          <a:p>
            <a:pPr marL="0" indent="0">
              <a:spcBef>
                <a:spcPct val="0"/>
              </a:spcBef>
              <a:buClr>
                <a:srgbClr val="000000"/>
              </a:buClr>
              <a:buSzPct val="25000"/>
              <a:buFont typeface="Arial" pitchFamily="34" charset="0"/>
              <a:buNone/>
            </a:pPr>
            <a:r>
              <a:rPr lang="en-US" sz="2400" dirty="0">
                <a:solidFill>
                  <a:srgbClr val="000000"/>
                </a:solidFill>
                <a:latin typeface="Arial" pitchFamily="34" charset="0"/>
                <a:ea typeface="ＭＳ Ｐゴシック" pitchFamily="34" charset="-128"/>
                <a:cs typeface="Arial" pitchFamily="34" charset="0"/>
                <a:sym typeface="Arial" pitchFamily="34" charset="0"/>
              </a:rPr>
              <a:t>7.0.1.0</a:t>
            </a:r>
          </a:p>
          <a:p>
            <a:pPr marL="0" indent="0">
              <a:spcBef>
                <a:spcPct val="0"/>
              </a:spcBef>
              <a:buClr>
                <a:srgbClr val="000000"/>
              </a:buClr>
              <a:buSzPct val="25000"/>
              <a:buFont typeface="Arial" pitchFamily="34" charset="0"/>
              <a:buNone/>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0" indent="0">
              <a:spcBef>
                <a:spcPct val="0"/>
              </a:spcBef>
              <a:buClr>
                <a:srgbClr val="000000"/>
              </a:buClr>
              <a:buSzPct val="25000"/>
              <a:buFont typeface="Arial" pitchFamily="34" charset="0"/>
              <a:buNone/>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0" indent="0">
              <a:spcBef>
                <a:spcPct val="0"/>
              </a:spcBef>
              <a:buClr>
                <a:srgbClr val="000000"/>
              </a:buClr>
              <a:buSzPct val="25000"/>
              <a:buFont typeface="Arial" pitchFamily="34" charset="0"/>
              <a:buNone/>
            </a:pPr>
            <a:r>
              <a:rPr lang="en-US" sz="2400" dirty="0">
                <a:solidFill>
                  <a:srgbClr val="000000"/>
                </a:solidFill>
                <a:latin typeface="Arial" pitchFamily="34" charset="0"/>
                <a:ea typeface="ＭＳ Ｐゴシック" pitchFamily="34" charset="-128"/>
                <a:cs typeface="Arial" pitchFamily="34" charset="0"/>
                <a:sym typeface="Arial" pitchFamily="34" charset="0"/>
              </a:rPr>
              <a:t>7.0.2.0</a:t>
            </a:r>
          </a:p>
          <a:p>
            <a:pPr marL="0" indent="0">
              <a:spcBef>
                <a:spcPct val="0"/>
              </a:spcBef>
              <a:buClr>
                <a:srgbClr val="000000"/>
              </a:buClr>
              <a:buSzPct val="25000"/>
              <a:buFont typeface="Arial" pitchFamily="34" charset="0"/>
              <a:buNone/>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0" indent="0">
              <a:spcBef>
                <a:spcPct val="0"/>
              </a:spcBef>
              <a:buClr>
                <a:srgbClr val="000000"/>
              </a:buClr>
              <a:buSzPct val="25000"/>
              <a:buFont typeface="Arial" pitchFamily="34" charset="0"/>
              <a:buNone/>
            </a:pPr>
            <a:r>
              <a:rPr lang="en-US" sz="2400" dirty="0">
                <a:solidFill>
                  <a:srgbClr val="000000"/>
                </a:solidFill>
                <a:latin typeface="Arial" pitchFamily="34" charset="0"/>
                <a:ea typeface="ＭＳ Ｐゴシック" pitchFamily="34" charset="-128"/>
                <a:cs typeface="Arial" pitchFamily="34" charset="0"/>
                <a:sym typeface="Arial" pitchFamily="34" charset="0"/>
              </a:rPr>
              <a:t>7.0.3.0</a:t>
            </a:r>
          </a:p>
          <a:p>
            <a:pPr marL="0" indent="0">
              <a:spcBef>
                <a:spcPct val="0"/>
              </a:spcBef>
              <a:buClr>
                <a:srgbClr val="000000"/>
              </a:buClr>
              <a:buSzPct val="25000"/>
              <a:buFont typeface="Arial" pitchFamily="34" charset="0"/>
              <a:buNone/>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0" indent="0">
              <a:spcBef>
                <a:spcPct val="0"/>
              </a:spcBef>
              <a:buClr>
                <a:srgbClr val="000000"/>
              </a:buClr>
              <a:buSzPct val="25000"/>
              <a:buFont typeface="Arial" pitchFamily="34" charset="0"/>
              <a:buNone/>
            </a:pPr>
            <a:r>
              <a:rPr lang="en-US" sz="2400" dirty="0">
                <a:solidFill>
                  <a:srgbClr val="000000"/>
                </a:solidFill>
                <a:latin typeface="Arial" pitchFamily="34" charset="0"/>
                <a:ea typeface="ＭＳ Ｐゴシック" pitchFamily="34" charset="-128"/>
                <a:cs typeface="Arial" pitchFamily="34" charset="0"/>
                <a:sym typeface="Arial" pitchFamily="34" charset="0"/>
              </a:rPr>
              <a:t>7.0.4.0</a:t>
            </a:r>
          </a:p>
          <a:p>
            <a:pPr marL="0" indent="0">
              <a:spcBef>
                <a:spcPct val="0"/>
              </a:spcBef>
              <a:spcAft>
                <a:spcPts val="600"/>
              </a:spcAft>
              <a:buClr>
                <a:srgbClr val="000000"/>
              </a:buClr>
              <a:buFont typeface="Arial" pitchFamily="34" charset="0"/>
              <a:buNone/>
            </a:pPr>
            <a:endParaRPr lang="en-US" sz="2800" dirty="0">
              <a:solidFill>
                <a:srgbClr val="000000"/>
              </a:solidFill>
              <a:latin typeface="Calibri" pitchFamily="34" charset="0"/>
              <a:ea typeface="ＭＳ Ｐゴシック" pitchFamily="34" charset="-128"/>
              <a:cs typeface="Calibri" pitchFamily="34" charset="0"/>
              <a:sym typeface="Calibri" pitchFamily="34" charset="0"/>
            </a:endParaRPr>
          </a:p>
        </p:txBody>
      </p:sp>
      <p:sp>
        <p:nvSpPr>
          <p:cNvPr id="84997" name="Shape 534"/>
          <p:cNvSpPr>
            <a:spLocks noGrp="1"/>
          </p:cNvSpPr>
          <p:nvPr>
            <p:ph type="body" idx="4"/>
          </p:nvPr>
        </p:nvSpPr>
        <p:spPr>
          <a:xfrm>
            <a:off x="5156200" y="1274763"/>
            <a:ext cx="2895600" cy="639762"/>
          </a:xfrm>
        </p:spPr>
        <p:txBody>
          <a:bodyPr tIns="45700" bIns="45700" anchor="b"/>
          <a:lstStyle/>
          <a:p>
            <a:pPr indent="0" algn="ctr">
              <a:spcBef>
                <a:spcPts val="638"/>
              </a:spcBef>
              <a:buClr>
                <a:srgbClr val="000000"/>
              </a:buClr>
              <a:buSzPct val="25000"/>
              <a:buFont typeface="Calibri" pitchFamily="34" charset="0"/>
              <a:buNone/>
            </a:pPr>
            <a:r>
              <a:rPr lang="en-US" sz="3200" b="1" u="sng">
                <a:solidFill>
                  <a:srgbClr val="000000"/>
                </a:solidFill>
                <a:latin typeface="Calibri" pitchFamily="34" charset="0"/>
                <a:ea typeface="ＭＳ Ｐゴシック" pitchFamily="34" charset="-128"/>
                <a:cs typeface="Calibri" pitchFamily="34" charset="0"/>
                <a:sym typeface="Calibri" pitchFamily="34" charset="0"/>
              </a:rPr>
              <a:t>GTA Reference</a:t>
            </a:r>
          </a:p>
        </p:txBody>
      </p:sp>
      <p:sp>
        <p:nvSpPr>
          <p:cNvPr id="84998" name="Shape 535"/>
          <p:cNvSpPr>
            <a:spLocks noGrp="1"/>
          </p:cNvSpPr>
          <p:nvPr>
            <p:ph type="title"/>
          </p:nvPr>
        </p:nvSpPr>
        <p:spPr>
          <a:xfrm>
            <a:off x="457200" y="361950"/>
            <a:ext cx="8229600" cy="1143000"/>
          </a:xfrm>
        </p:spPr>
        <p:txBody>
          <a:bodyPr tIns="45700" bIns="45700"/>
          <a:lstStyle/>
          <a:p>
            <a:pPr>
              <a:spcBef>
                <a:spcPct val="0"/>
              </a:spcBef>
              <a:spcAft>
                <a:spcPct val="0"/>
              </a:spcAft>
              <a:buClr>
                <a:srgbClr val="000000"/>
              </a:buClr>
              <a:buSzPct val="25000"/>
              <a:buFont typeface="Calibri" pitchFamily="34" charset="0"/>
              <a:buNone/>
            </a:pPr>
            <a:r>
              <a:rPr lang="en-US" sz="4000">
                <a:solidFill>
                  <a:srgbClr val="000000"/>
                </a:solidFill>
                <a:latin typeface="Calibri" pitchFamily="34" charset="0"/>
                <a:ea typeface="ＭＳ Ｐゴシック" pitchFamily="34" charset="-128"/>
                <a:cs typeface="Calibri" pitchFamily="34" charset="0"/>
                <a:sym typeface="Calibri" pitchFamily="34" charset="0"/>
              </a:rPr>
              <a:t>Merit Badge Sections</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hape 541"/>
          <p:cNvSpPr>
            <a:spLocks noGrp="1"/>
          </p:cNvSpPr>
          <p:nvPr>
            <p:ph type="title"/>
          </p:nvPr>
        </p:nvSpPr>
        <p:spPr>
          <a:xfrm>
            <a:off x="457200" y="588963"/>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Merit Badge Section Specifics</a:t>
            </a:r>
            <a:endParaRPr lang="en-US" sz="3200">
              <a:solidFill>
                <a:srgbClr val="008000"/>
              </a:solidFill>
              <a:cs typeface="Calibri" pitchFamily="34" charset="0"/>
              <a:sym typeface="Calibri" pitchFamily="34" charset="0"/>
            </a:endParaRPr>
          </a:p>
        </p:txBody>
      </p:sp>
      <p:sp>
        <p:nvSpPr>
          <p:cNvPr id="87043" name="Shape 542"/>
          <p:cNvSpPr>
            <a:spLocks noGrp="1"/>
          </p:cNvSpPr>
          <p:nvPr>
            <p:ph idx="1"/>
          </p:nvPr>
        </p:nvSpPr>
        <p:spPr>
          <a:xfrm>
            <a:off x="692150" y="1803400"/>
            <a:ext cx="7893050" cy="3976914"/>
          </a:xfrm>
        </p:spPr>
        <p:txBody>
          <a:bodyPr lIns="91425" tIns="45700" rIns="91425" bIns="45700"/>
          <a:lstStyle/>
          <a:p>
            <a:pPr marL="284163" indent="-284163">
              <a:lnSpc>
                <a:spcPct val="90000"/>
              </a:lnSpc>
              <a:spcBef>
                <a:spcPts val="0"/>
              </a:spcBef>
              <a:buClr>
                <a:srgbClr val="000000"/>
              </a:buClr>
              <a:buSzPct val="61000"/>
              <a:buFont typeface="Arial" pitchFamily="34" charset="0"/>
              <a:buNone/>
            </a:pPr>
            <a:r>
              <a:rPr lang="en-US" sz="2400" dirty="0">
                <a:solidFill>
                  <a:srgbClr val="000000"/>
                </a:solidFill>
                <a:latin typeface="Arial" pitchFamily="34" charset="0"/>
                <a:cs typeface="Arial" pitchFamily="34" charset="0"/>
                <a:sym typeface="Arial" pitchFamily="34" charset="0"/>
              </a:rPr>
              <a:t>• Training for Counselors – 7.0.1.6.</a:t>
            </a:r>
          </a:p>
          <a:p>
            <a:pPr marL="284163" indent="-284163">
              <a:lnSpc>
                <a:spcPct val="90000"/>
              </a:lnSpc>
              <a:spcBef>
                <a:spcPts val="0"/>
              </a:spcBef>
              <a:buClr>
                <a:srgbClr val="000000"/>
              </a:buClr>
              <a:buSzPct val="61000"/>
              <a:buFont typeface="Arial" pitchFamily="34" charset="0"/>
              <a:buNone/>
            </a:pPr>
            <a:endParaRPr lang="en-US" sz="2400" dirty="0">
              <a:solidFill>
                <a:srgbClr val="000000"/>
              </a:solidFill>
              <a:latin typeface="Arial" pitchFamily="34" charset="0"/>
              <a:cs typeface="Arial" pitchFamily="34" charset="0"/>
              <a:sym typeface="Arial" pitchFamily="34" charset="0"/>
            </a:endParaRPr>
          </a:p>
          <a:p>
            <a:pPr marL="284163" indent="-284163">
              <a:lnSpc>
                <a:spcPct val="90000"/>
              </a:lnSpc>
              <a:spcBef>
                <a:spcPts val="0"/>
              </a:spcBef>
              <a:buClr>
                <a:srgbClr val="000000"/>
              </a:buClr>
              <a:buSzPct val="61000"/>
              <a:buNone/>
            </a:pPr>
            <a:r>
              <a:rPr lang="en-US" sz="2400" dirty="0">
                <a:solidFill>
                  <a:srgbClr val="000000"/>
                </a:solidFill>
                <a:latin typeface="Arial" pitchFamily="34" charset="0"/>
                <a:cs typeface="Arial" pitchFamily="34" charset="0"/>
                <a:sym typeface="Arial" pitchFamily="34" charset="0"/>
              </a:rPr>
              <a:t>• Responsibility for maintaining lists – 7.0.2.1</a:t>
            </a:r>
          </a:p>
          <a:p>
            <a:pPr marL="284163" indent="-284163">
              <a:lnSpc>
                <a:spcPct val="90000"/>
              </a:lnSpc>
              <a:spcBef>
                <a:spcPts val="0"/>
              </a:spcBef>
              <a:buClr>
                <a:srgbClr val="000000"/>
              </a:buClr>
              <a:buSzPct val="61000"/>
              <a:buNone/>
            </a:pPr>
            <a:endParaRPr lang="en-US" sz="2400" dirty="0">
              <a:solidFill>
                <a:srgbClr val="000000"/>
              </a:solidFill>
              <a:latin typeface="Arial" pitchFamily="34" charset="0"/>
              <a:cs typeface="Arial" pitchFamily="34" charset="0"/>
              <a:sym typeface="Arial" pitchFamily="34" charset="0"/>
            </a:endParaRPr>
          </a:p>
          <a:p>
            <a:pPr marL="284163" indent="-284163">
              <a:lnSpc>
                <a:spcPct val="90000"/>
              </a:lnSpc>
              <a:spcBef>
                <a:spcPts val="0"/>
              </a:spcBef>
              <a:buClr>
                <a:srgbClr val="000000"/>
              </a:buClr>
              <a:buSzPct val="61000"/>
              <a:buFont typeface="Arial" pitchFamily="34" charset="0"/>
              <a:buNone/>
            </a:pPr>
            <a:r>
              <a:rPr lang="en-US" sz="2400" dirty="0">
                <a:solidFill>
                  <a:srgbClr val="000000"/>
                </a:solidFill>
                <a:latin typeface="Arial" pitchFamily="34" charset="0"/>
                <a:cs typeface="Arial" pitchFamily="34" charset="0"/>
                <a:sym typeface="Arial" pitchFamily="34" charset="0"/>
              </a:rPr>
              <a:t>• Group Instruction – 7.0.3.2</a:t>
            </a:r>
          </a:p>
          <a:p>
            <a:pPr marL="284163" indent="-284163">
              <a:lnSpc>
                <a:spcPct val="90000"/>
              </a:lnSpc>
              <a:spcBef>
                <a:spcPts val="0"/>
              </a:spcBef>
              <a:buClr>
                <a:srgbClr val="000000"/>
              </a:buClr>
              <a:buSzPct val="61000"/>
              <a:buFont typeface="Arial" pitchFamily="34" charset="0"/>
              <a:buNone/>
            </a:pPr>
            <a:endParaRPr lang="en-US" sz="2400" dirty="0">
              <a:solidFill>
                <a:srgbClr val="000000"/>
              </a:solidFill>
              <a:latin typeface="Arial" pitchFamily="34" charset="0"/>
              <a:cs typeface="Arial" pitchFamily="34" charset="0"/>
              <a:sym typeface="Arial" pitchFamily="34" charset="0"/>
            </a:endParaRPr>
          </a:p>
          <a:p>
            <a:pPr marL="284163" indent="-284163">
              <a:lnSpc>
                <a:spcPct val="90000"/>
              </a:lnSpc>
              <a:spcBef>
                <a:spcPts val="0"/>
              </a:spcBef>
              <a:buClr>
                <a:srgbClr val="000000"/>
              </a:buClr>
              <a:buSzPct val="61000"/>
              <a:buFont typeface="Arial" pitchFamily="34" charset="0"/>
              <a:buNone/>
            </a:pPr>
            <a:r>
              <a:rPr lang="en-US" sz="2400" dirty="0">
                <a:solidFill>
                  <a:srgbClr val="000000"/>
                </a:solidFill>
                <a:latin typeface="Arial" pitchFamily="34" charset="0"/>
                <a:cs typeface="Arial" pitchFamily="34" charset="0"/>
                <a:sym typeface="Arial" pitchFamily="34" charset="0"/>
              </a:rPr>
              <a:t>• New or Revising Merit Badges – 7.0.4.1 &amp; 7.0.4.2</a:t>
            </a:r>
          </a:p>
          <a:p>
            <a:pPr marL="684213" lvl="1" indent="-284163">
              <a:lnSpc>
                <a:spcPct val="90000"/>
              </a:lnSpc>
              <a:spcBef>
                <a:spcPts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Send comments/suggestions to: </a:t>
            </a:r>
            <a:r>
              <a:rPr lang="en-US" sz="2400" u="sng" dirty="0">
                <a:solidFill>
                  <a:schemeClr val="hlink"/>
                </a:solidFill>
                <a:sym typeface="Calibri" pitchFamily="34" charset="0"/>
                <a:hlinkClick r:id="rId3"/>
              </a:rPr>
              <a:t>merit.badge@scouting.org</a:t>
            </a:r>
            <a:r>
              <a:rPr lang="en-US" sz="2400" dirty="0">
                <a:solidFill>
                  <a:srgbClr val="FF0000"/>
                </a:solidFill>
                <a:cs typeface="Arial" pitchFamily="34" charset="0"/>
                <a:sym typeface="Arial" pitchFamily="34" charset="0"/>
              </a:rPr>
              <a:t> </a:t>
            </a:r>
          </a:p>
          <a:p>
            <a:pPr marL="684213" lvl="1" indent="-284163">
              <a:lnSpc>
                <a:spcPct val="90000"/>
              </a:lnSpc>
              <a:spcBef>
                <a:spcPts val="0"/>
              </a:spcBef>
              <a:buClr>
                <a:srgbClr val="000000"/>
              </a:buClr>
              <a:buSzPct val="61000"/>
              <a:buFont typeface="Arial" pitchFamily="34" charset="0"/>
              <a:buChar char="●"/>
            </a:pPr>
            <a:endParaRPr lang="en-US" sz="2400" dirty="0">
              <a:solidFill>
                <a:srgbClr val="FF0000"/>
              </a:solidFill>
              <a:cs typeface="Arial" pitchFamily="34" charset="0"/>
              <a:sym typeface="Arial" pitchFamily="34" charset="0"/>
            </a:endParaRPr>
          </a:p>
          <a:p>
            <a:pPr marL="284163" indent="-284163">
              <a:lnSpc>
                <a:spcPct val="90000"/>
              </a:lnSpc>
              <a:spcBef>
                <a:spcPts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Charging Fees – 7.0.4.10.</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hape 555"/>
          <p:cNvSpPr>
            <a:spLocks noGrp="1"/>
          </p:cNvSpPr>
          <p:nvPr>
            <p:ph type="ctrTitle"/>
          </p:nvPr>
        </p:nvSpPr>
        <p:spPr>
          <a:xfrm>
            <a:off x="457200" y="1912938"/>
            <a:ext cx="8229600" cy="1287462"/>
          </a:xfrm>
        </p:spPr>
        <p:txBody>
          <a:bodyPr tIns="45700" bIns="45700"/>
          <a:lstStyle/>
          <a:p>
            <a:pPr>
              <a:spcBef>
                <a:spcPct val="0"/>
              </a:spcBef>
              <a:spcAft>
                <a:spcPct val="0"/>
              </a:spcAft>
              <a:buClr>
                <a:srgbClr val="000000"/>
              </a:buClr>
              <a:buSzPct val="25000"/>
              <a:buFont typeface="Calibri" pitchFamily="34" charset="0"/>
              <a:buNone/>
            </a:pPr>
            <a:r>
              <a:rPr lang="en-US">
                <a:solidFill>
                  <a:srgbClr val="000000"/>
                </a:solidFill>
                <a:latin typeface="Calibri" pitchFamily="34" charset="0"/>
                <a:ea typeface="ＭＳ Ｐゴシック" pitchFamily="34" charset="-128"/>
                <a:cs typeface="Calibri" pitchFamily="34" charset="0"/>
                <a:sym typeface="Calibri" pitchFamily="34" charset="0"/>
              </a:rPr>
              <a:t>Merit Badge Folklore </a:t>
            </a:r>
          </a:p>
        </p:txBody>
      </p:sp>
      <p:pic>
        <p:nvPicPr>
          <p:cNvPr id="89091" name="Shape 556"/>
          <p:cNvPicPr preferRelativeResize="0">
            <a:picLocks noChangeAspect="1" noChangeArrowheads="1"/>
          </p:cNvPicPr>
          <p:nvPr/>
        </p:nvPicPr>
        <p:blipFill>
          <a:blip r:embed="rId3"/>
          <a:srcRect/>
          <a:stretch>
            <a:fillRect/>
          </a:stretch>
        </p:blipFill>
        <p:spPr bwMode="auto">
          <a:xfrm>
            <a:off x="3352800" y="714375"/>
            <a:ext cx="1219200" cy="1244600"/>
          </a:xfrm>
          <a:prstGeom prst="rect">
            <a:avLst/>
          </a:prstGeom>
          <a:noFill/>
          <a:ln w="9525">
            <a:noFill/>
            <a:miter lim="800000"/>
            <a:headEnd/>
            <a:tailEnd/>
          </a:ln>
        </p:spPr>
      </p:pic>
      <p:pic>
        <p:nvPicPr>
          <p:cNvPr id="89092" name="Shape 557"/>
          <p:cNvPicPr preferRelativeResize="0">
            <a:picLocks noChangeAspect="1" noChangeArrowheads="1"/>
          </p:cNvPicPr>
          <p:nvPr/>
        </p:nvPicPr>
        <p:blipFill>
          <a:blip r:embed="rId4"/>
          <a:srcRect/>
          <a:stretch>
            <a:fillRect/>
          </a:stretch>
        </p:blipFill>
        <p:spPr bwMode="auto">
          <a:xfrm>
            <a:off x="577850" y="4618038"/>
            <a:ext cx="1219200" cy="1244600"/>
          </a:xfrm>
          <a:prstGeom prst="rect">
            <a:avLst/>
          </a:prstGeom>
          <a:noFill/>
          <a:ln w="9525">
            <a:noFill/>
            <a:miter lim="800000"/>
            <a:headEnd/>
            <a:tailEnd/>
          </a:ln>
        </p:spPr>
      </p:pic>
      <p:pic>
        <p:nvPicPr>
          <p:cNvPr id="89093" name="Shape 558"/>
          <p:cNvPicPr preferRelativeResize="0">
            <a:picLocks noChangeAspect="1" noChangeArrowheads="1"/>
          </p:cNvPicPr>
          <p:nvPr/>
        </p:nvPicPr>
        <p:blipFill>
          <a:blip r:embed="rId5"/>
          <a:srcRect/>
          <a:stretch>
            <a:fillRect/>
          </a:stretch>
        </p:blipFill>
        <p:spPr bwMode="auto">
          <a:xfrm>
            <a:off x="6988175" y="3009900"/>
            <a:ext cx="1219200" cy="1244600"/>
          </a:xfrm>
          <a:prstGeom prst="rect">
            <a:avLst/>
          </a:prstGeom>
          <a:noFill/>
          <a:ln w="9525">
            <a:noFill/>
            <a:miter lim="800000"/>
            <a:headEnd/>
            <a:tailEnd/>
          </a:ln>
        </p:spPr>
      </p:pic>
      <p:pic>
        <p:nvPicPr>
          <p:cNvPr id="89094" name="Shape 559"/>
          <p:cNvPicPr preferRelativeResize="0">
            <a:picLocks noChangeAspect="1" noChangeArrowheads="1"/>
          </p:cNvPicPr>
          <p:nvPr/>
        </p:nvPicPr>
        <p:blipFill>
          <a:blip r:embed="rId6"/>
          <a:srcRect/>
          <a:stretch>
            <a:fillRect/>
          </a:stretch>
        </p:blipFill>
        <p:spPr bwMode="auto">
          <a:xfrm>
            <a:off x="457200" y="2128838"/>
            <a:ext cx="1219200" cy="1244600"/>
          </a:xfrm>
          <a:prstGeom prst="rect">
            <a:avLst/>
          </a:prstGeom>
          <a:noFill/>
          <a:ln w="9525">
            <a:noFill/>
            <a:miter lim="800000"/>
            <a:headEnd/>
            <a:tailEnd/>
          </a:ln>
        </p:spPr>
      </p:pic>
      <p:pic>
        <p:nvPicPr>
          <p:cNvPr id="89095" name="Shape 560"/>
          <p:cNvPicPr preferRelativeResize="0">
            <a:picLocks noChangeAspect="1" noChangeArrowheads="1"/>
          </p:cNvPicPr>
          <p:nvPr/>
        </p:nvPicPr>
        <p:blipFill>
          <a:blip r:embed="rId7"/>
          <a:srcRect/>
          <a:stretch>
            <a:fillRect/>
          </a:stretch>
        </p:blipFill>
        <p:spPr bwMode="auto">
          <a:xfrm>
            <a:off x="5314950" y="511175"/>
            <a:ext cx="1219200" cy="1244600"/>
          </a:xfrm>
          <a:prstGeom prst="rect">
            <a:avLst/>
          </a:prstGeom>
          <a:noFill/>
          <a:ln w="9525">
            <a:noFill/>
            <a:miter lim="800000"/>
            <a:headEnd/>
            <a:tailEnd/>
          </a:ln>
        </p:spPr>
      </p:pic>
      <p:pic>
        <p:nvPicPr>
          <p:cNvPr id="89096" name="Shape 561"/>
          <p:cNvPicPr preferRelativeResize="0">
            <a:picLocks noChangeAspect="1" noChangeArrowheads="1"/>
          </p:cNvPicPr>
          <p:nvPr/>
        </p:nvPicPr>
        <p:blipFill>
          <a:blip r:embed="rId8"/>
          <a:srcRect/>
          <a:stretch>
            <a:fillRect/>
          </a:stretch>
        </p:blipFill>
        <p:spPr bwMode="auto">
          <a:xfrm>
            <a:off x="7196138" y="4722813"/>
            <a:ext cx="1219200" cy="1244600"/>
          </a:xfrm>
          <a:prstGeom prst="rect">
            <a:avLst/>
          </a:prstGeom>
          <a:noFill/>
          <a:ln w="9525">
            <a:noFill/>
            <a:miter lim="800000"/>
            <a:headEnd/>
            <a:tailEnd/>
          </a:ln>
        </p:spPr>
      </p:pic>
      <p:pic>
        <p:nvPicPr>
          <p:cNvPr id="89097" name="Shape 562"/>
          <p:cNvPicPr preferRelativeResize="0">
            <a:picLocks noChangeAspect="1" noChangeArrowheads="1"/>
          </p:cNvPicPr>
          <p:nvPr/>
        </p:nvPicPr>
        <p:blipFill>
          <a:blip r:embed="rId9"/>
          <a:srcRect/>
          <a:stretch>
            <a:fillRect/>
          </a:stretch>
        </p:blipFill>
        <p:spPr bwMode="auto">
          <a:xfrm>
            <a:off x="7267575" y="1219200"/>
            <a:ext cx="1219200" cy="1244600"/>
          </a:xfrm>
          <a:prstGeom prst="rect">
            <a:avLst/>
          </a:prstGeom>
          <a:noFill/>
          <a:ln w="9525">
            <a:noFill/>
            <a:miter lim="800000"/>
            <a:headEnd/>
            <a:tailEnd/>
          </a:ln>
        </p:spPr>
      </p:pic>
      <p:pic>
        <p:nvPicPr>
          <p:cNvPr id="89098" name="Shape 563"/>
          <p:cNvPicPr preferRelativeResize="0">
            <a:picLocks noChangeAspect="1" noChangeArrowheads="1"/>
          </p:cNvPicPr>
          <p:nvPr/>
        </p:nvPicPr>
        <p:blipFill>
          <a:blip r:embed="rId10"/>
          <a:srcRect/>
          <a:stretch>
            <a:fillRect/>
          </a:stretch>
        </p:blipFill>
        <p:spPr bwMode="auto">
          <a:xfrm>
            <a:off x="5434013" y="4618038"/>
            <a:ext cx="1219200" cy="1244600"/>
          </a:xfrm>
          <a:prstGeom prst="rect">
            <a:avLst/>
          </a:prstGeom>
          <a:noFill/>
          <a:ln w="9525">
            <a:noFill/>
            <a:miter lim="800000"/>
            <a:headEnd/>
            <a:tailEnd/>
          </a:ln>
        </p:spPr>
      </p:pic>
      <p:pic>
        <p:nvPicPr>
          <p:cNvPr id="89099" name="Shape 564"/>
          <p:cNvPicPr preferRelativeResize="0">
            <a:picLocks noChangeAspect="1" noChangeArrowheads="1"/>
          </p:cNvPicPr>
          <p:nvPr/>
        </p:nvPicPr>
        <p:blipFill>
          <a:blip r:embed="rId11"/>
          <a:srcRect/>
          <a:stretch>
            <a:fillRect/>
          </a:stretch>
        </p:blipFill>
        <p:spPr bwMode="auto">
          <a:xfrm>
            <a:off x="2209800" y="4789488"/>
            <a:ext cx="1219200" cy="1244600"/>
          </a:xfrm>
          <a:prstGeom prst="rect">
            <a:avLst/>
          </a:prstGeom>
          <a:noFill/>
          <a:ln w="9525">
            <a:noFill/>
            <a:miter lim="800000"/>
            <a:headEnd/>
            <a:tailEnd/>
          </a:ln>
        </p:spPr>
      </p:pic>
      <p:pic>
        <p:nvPicPr>
          <p:cNvPr id="89100" name="Shape 565"/>
          <p:cNvPicPr preferRelativeResize="0">
            <a:picLocks noChangeAspect="1" noChangeArrowheads="1"/>
          </p:cNvPicPr>
          <p:nvPr/>
        </p:nvPicPr>
        <p:blipFill>
          <a:blip r:embed="rId12"/>
          <a:srcRect/>
          <a:stretch>
            <a:fillRect/>
          </a:stretch>
        </p:blipFill>
        <p:spPr bwMode="auto">
          <a:xfrm>
            <a:off x="1419225" y="3373438"/>
            <a:ext cx="1219200" cy="1244600"/>
          </a:xfrm>
          <a:prstGeom prst="rect">
            <a:avLst/>
          </a:prstGeom>
          <a:noFill/>
          <a:ln w="9525">
            <a:noFill/>
            <a:miter lim="800000"/>
            <a:headEnd/>
            <a:tailEnd/>
          </a:ln>
        </p:spPr>
      </p:pic>
      <p:pic>
        <p:nvPicPr>
          <p:cNvPr id="89101" name="Shape 566"/>
          <p:cNvPicPr preferRelativeResize="0">
            <a:picLocks noChangeAspect="1" noChangeArrowheads="1"/>
          </p:cNvPicPr>
          <p:nvPr/>
        </p:nvPicPr>
        <p:blipFill>
          <a:blip r:embed="rId13"/>
          <a:srcRect/>
          <a:stretch>
            <a:fillRect/>
          </a:stretch>
        </p:blipFill>
        <p:spPr bwMode="auto">
          <a:xfrm>
            <a:off x="3849688" y="4497388"/>
            <a:ext cx="1103312" cy="1119187"/>
          </a:xfrm>
          <a:prstGeom prst="rect">
            <a:avLst/>
          </a:prstGeom>
          <a:noFill/>
          <a:ln w="9525">
            <a:noFill/>
            <a:miter lim="800000"/>
            <a:headEnd/>
            <a:tailEnd/>
          </a:ln>
        </p:spPr>
      </p:pic>
      <p:pic>
        <p:nvPicPr>
          <p:cNvPr id="89102" name="Shape 567"/>
          <p:cNvPicPr preferRelativeResize="0">
            <a:picLocks noChangeAspect="1" noChangeArrowheads="1"/>
          </p:cNvPicPr>
          <p:nvPr/>
        </p:nvPicPr>
        <p:blipFill>
          <a:blip r:embed="rId14"/>
          <a:srcRect/>
          <a:stretch>
            <a:fillRect/>
          </a:stretch>
        </p:blipFill>
        <p:spPr bwMode="auto">
          <a:xfrm>
            <a:off x="1146175" y="657225"/>
            <a:ext cx="1181100" cy="1184275"/>
          </a:xfrm>
          <a:prstGeom prst="rect">
            <a:avLst/>
          </a:prstGeom>
          <a:noFill/>
          <a:ln w="9525">
            <a:noFill/>
            <a:miter lim="800000"/>
            <a:headEnd/>
            <a:tailEnd/>
          </a:ln>
        </p:spPr>
      </p:pic>
      <p:pic>
        <p:nvPicPr>
          <p:cNvPr id="89103" name="Shape 568"/>
          <p:cNvPicPr preferRelativeResize="0">
            <a:picLocks noChangeAspect="1" noChangeArrowheads="1"/>
          </p:cNvPicPr>
          <p:nvPr/>
        </p:nvPicPr>
        <p:blipFill>
          <a:blip r:embed="rId15"/>
          <a:srcRect/>
          <a:stretch>
            <a:fillRect/>
          </a:stretch>
        </p:blipFill>
        <p:spPr bwMode="auto">
          <a:xfrm>
            <a:off x="5013325" y="3062288"/>
            <a:ext cx="1250950" cy="1274762"/>
          </a:xfrm>
          <a:prstGeom prst="rect">
            <a:avLst/>
          </a:prstGeom>
          <a:noFill/>
          <a:ln w="9525">
            <a:noFill/>
            <a:miter lim="800000"/>
            <a:headEnd/>
            <a:tailEnd/>
          </a:ln>
        </p:spPr>
      </p:pic>
      <p:pic>
        <p:nvPicPr>
          <p:cNvPr id="89104" name="Shape 569"/>
          <p:cNvPicPr preferRelativeResize="0">
            <a:picLocks noChangeAspect="1" noChangeArrowheads="1"/>
          </p:cNvPicPr>
          <p:nvPr/>
        </p:nvPicPr>
        <p:blipFill>
          <a:blip r:embed="rId16"/>
          <a:srcRect/>
          <a:stretch>
            <a:fillRect/>
          </a:stretch>
        </p:blipFill>
        <p:spPr bwMode="auto">
          <a:xfrm>
            <a:off x="3009900" y="3175000"/>
            <a:ext cx="1181100" cy="1179513"/>
          </a:xfrm>
          <a:prstGeom prst="rect">
            <a:avLst/>
          </a:prstGeom>
          <a:noFill/>
          <a:ln w="9525">
            <a:noFill/>
            <a:miter lim="800000"/>
            <a:headEnd/>
            <a:tailEnd/>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hape 575"/>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91139" name="Shape 576"/>
          <p:cNvSpPr>
            <a:spLocks noGrp="1"/>
          </p:cNvSpPr>
          <p:nvPr>
            <p:ph idx="1"/>
          </p:nvPr>
        </p:nvSpPr>
        <p:spPr>
          <a:xfrm>
            <a:off x="728663" y="1960563"/>
            <a:ext cx="7772400" cy="2743200"/>
          </a:xfrm>
        </p:spPr>
        <p:txBody>
          <a:bodyPr lIns="91425" tIns="45700" rIns="91425" bIns="45700"/>
          <a:lstStyle/>
          <a:p>
            <a:pPr marL="0" indent="0">
              <a:spcBef>
                <a:spcPts val="600"/>
              </a:spcBef>
              <a:buClr>
                <a:srgbClr val="000000"/>
              </a:buClr>
              <a:buSzPct val="25000"/>
              <a:buFont typeface="Arial" pitchFamily="34" charset="0"/>
              <a:buNone/>
            </a:pPr>
            <a:r>
              <a:rPr lang="en-US" sz="2800" dirty="0">
                <a:solidFill>
                  <a:srgbClr val="000000"/>
                </a:solidFill>
                <a:latin typeface="Arial" pitchFamily="34" charset="0"/>
                <a:cs typeface="Arial" pitchFamily="34" charset="0"/>
                <a:sym typeface="Arial" pitchFamily="34" charset="0"/>
              </a:rPr>
              <a:t>The BSA does not place any limits on which Scouts an approved merit badge counselor may counsel.</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hape 582"/>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93187" name="Shape 583"/>
          <p:cNvSpPr>
            <a:spLocks noGrp="1"/>
          </p:cNvSpPr>
          <p:nvPr>
            <p:ph idx="1"/>
          </p:nvPr>
        </p:nvSpPr>
        <p:spPr>
          <a:xfrm>
            <a:off x="728663" y="1960563"/>
            <a:ext cx="7772400" cy="3088368"/>
          </a:xfrm>
        </p:spPr>
        <p:txBody>
          <a:bodyPr lIns="91425" tIns="45700" rIns="91425" bIns="45700"/>
          <a:lstStyle/>
          <a:p>
            <a:pPr marL="0" indent="0">
              <a:spcBef>
                <a:spcPts val="600"/>
              </a:spcBef>
              <a:buClr>
                <a:srgbClr val="000000"/>
              </a:buClr>
              <a:buSzPct val="25000"/>
              <a:buNone/>
            </a:pPr>
            <a:r>
              <a:rPr lang="en-US" sz="2800" dirty="0">
                <a:solidFill>
                  <a:srgbClr val="000000"/>
                </a:solidFill>
                <a:latin typeface="Arial" pitchFamily="34" charset="0"/>
                <a:cs typeface="Arial" pitchFamily="34" charset="0"/>
                <a:sym typeface="Arial" pitchFamily="34" charset="0"/>
              </a:rPr>
              <a:t>The BSA does not place any limits on which Scouts an approved merit badge counselor may counsel.</a:t>
            </a:r>
          </a:p>
          <a:p>
            <a:pPr marL="0" indent="0">
              <a:spcBef>
                <a:spcPct val="0"/>
              </a:spcBef>
              <a:buFont typeface="Arial" pitchFamily="34" charset="0"/>
              <a:buNone/>
            </a:pPr>
            <a:endParaRPr lang="en-US" sz="1800" dirty="0">
              <a:solidFill>
                <a:srgbClr val="000000"/>
              </a:solidFill>
              <a:cs typeface="Calibri" pitchFamily="34" charset="0"/>
              <a:sym typeface="Calibri" pitchFamily="34" charset="0"/>
            </a:endParaRPr>
          </a:p>
          <a:p>
            <a:pPr marL="0" indent="0">
              <a:spcBef>
                <a:spcPts val="600"/>
              </a:spcBef>
              <a:buSzPct val="25000"/>
              <a:buFont typeface="Arial" pitchFamily="34" charset="0"/>
              <a:buNone/>
            </a:pPr>
            <a:r>
              <a:rPr lang="en-US" sz="2800" b="1" dirty="0">
                <a:solidFill>
                  <a:srgbClr val="FF0000"/>
                </a:solidFill>
                <a:latin typeface="Arial" pitchFamily="34" charset="0"/>
                <a:cs typeface="Arial" pitchFamily="34" charset="0"/>
                <a:sym typeface="Arial" pitchFamily="34" charset="0"/>
              </a:rPr>
              <a:t>True. </a:t>
            </a:r>
            <a:r>
              <a:rPr lang="en-US" sz="2800" b="1" dirty="0">
                <a:solidFill>
                  <a:srgbClr val="000000"/>
                </a:solidFill>
                <a:latin typeface="Arial" pitchFamily="34" charset="0"/>
                <a:cs typeface="Arial" pitchFamily="34" charset="0"/>
                <a:sym typeface="Arial" pitchFamily="34" charset="0"/>
              </a:rPr>
              <a:t>An approved merit badge counselor may counsel any Scout, including their own son, daughter, ward, or relative. (7.0.1.4)</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201"/>
          <p:cNvSpPr>
            <a:spLocks noGrp="1"/>
          </p:cNvSpPr>
          <p:nvPr>
            <p:ph type="body" idx="1"/>
          </p:nvPr>
        </p:nvSpPr>
        <p:spPr>
          <a:xfrm>
            <a:off x="604838" y="1854199"/>
            <a:ext cx="5740400" cy="4007757"/>
          </a:xfrm>
        </p:spPr>
        <p:txBody>
          <a:bodyPr tIns="45700" bIns="45700"/>
          <a:lstStyle/>
          <a:p>
            <a:pPr indent="0">
              <a:spcBef>
                <a:spcPct val="0"/>
              </a:spcBef>
              <a:buFont typeface="Arial" pitchFamily="34" charset="0"/>
              <a:buNone/>
            </a:pPr>
            <a:endParaRPr lang="en-US" dirty="0">
              <a:solidFill>
                <a:srgbClr val="000000"/>
              </a:solidFill>
              <a:latin typeface="Calibri" pitchFamily="34" charset="0"/>
              <a:ea typeface="ＭＳ Ｐゴシック" pitchFamily="34" charset="-128"/>
              <a:cs typeface="Calibri" pitchFamily="34" charset="0"/>
              <a:sym typeface="Calibri" pitchFamily="34" charset="0"/>
            </a:endParaRPr>
          </a:p>
          <a:p>
            <a:pPr indent="0">
              <a:spcBef>
                <a:spcPct val="0"/>
              </a:spcBef>
              <a:spcAft>
                <a:spcPts val="1000"/>
              </a:spcAft>
              <a:buClr>
                <a:srgbClr val="000000"/>
              </a:buClr>
              <a:buSzPct val="61000"/>
              <a:buFont typeface="Arial" pitchFamily="34" charset="0"/>
              <a:buNone/>
            </a:pPr>
            <a:r>
              <a:rPr lang="en-US" sz="2400" dirty="0">
                <a:solidFill>
                  <a:srgbClr val="000000"/>
                </a:solidFill>
                <a:latin typeface="Arial" pitchFamily="34" charset="0"/>
                <a:ea typeface="ＭＳ Ｐゴシック" pitchFamily="34" charset="-128"/>
                <a:cs typeface="Arial" pitchFamily="34" charset="0"/>
                <a:sym typeface="Arial" pitchFamily="34" charset="0"/>
              </a:rPr>
              <a:t>“No council, committee, district, unit, or individual has the authority to add to, or subtract from, advancement requirements.”</a:t>
            </a:r>
          </a:p>
          <a:p>
            <a:pPr indent="0">
              <a:spcBef>
                <a:spcPct val="0"/>
              </a:spcBef>
              <a:spcAft>
                <a:spcPts val="1000"/>
              </a:spcAft>
              <a:buClr>
                <a:srgbClr val="000000"/>
              </a:buClr>
              <a:buSzPct val="61000"/>
              <a:buFont typeface="Arial" pitchFamily="34" charset="0"/>
              <a:buNone/>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indent="0">
              <a:spcBef>
                <a:spcPct val="0"/>
              </a:spcBef>
              <a:spcAft>
                <a:spcPts val="100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  Must or shall = mandated</a:t>
            </a:r>
          </a:p>
          <a:p>
            <a:pPr indent="0">
              <a:spcBef>
                <a:spcPct val="0"/>
              </a:spcBef>
              <a:spcAft>
                <a:spcPts val="100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  Should = recommended</a:t>
            </a:r>
          </a:p>
          <a:p>
            <a:pPr indent="0">
              <a:spcBef>
                <a:spcPct val="0"/>
              </a:spcBef>
              <a:spcAft>
                <a:spcPts val="100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  May or can = flexibility</a:t>
            </a:r>
          </a:p>
        </p:txBody>
      </p:sp>
      <p:sp>
        <p:nvSpPr>
          <p:cNvPr id="15363" name="Shape 202"/>
          <p:cNvSpPr>
            <a:spLocks noGrp="1"/>
          </p:cNvSpPr>
          <p:nvPr>
            <p:ph type="title"/>
          </p:nvPr>
        </p:nvSpPr>
        <p:spPr/>
        <p:txBody>
          <a:bodyPr tIns="45700" bIns="45700"/>
          <a:lstStyle/>
          <a:p>
            <a:pPr>
              <a:lnSpc>
                <a:spcPct val="90000"/>
              </a:lnSpc>
              <a:spcBef>
                <a:spcPct val="0"/>
              </a:spcBef>
              <a:spcAft>
                <a:spcPct val="0"/>
              </a:spcAft>
              <a:buClr>
                <a:srgbClr val="000000"/>
              </a:buClr>
              <a:buSzPct val="25000"/>
              <a:buFont typeface="Calibri" pitchFamily="34" charset="0"/>
              <a:buNone/>
            </a:pPr>
            <a:r>
              <a:rPr lang="en-US" dirty="0">
                <a:solidFill>
                  <a:srgbClr val="000000"/>
                </a:solidFill>
                <a:latin typeface="Calibri" pitchFamily="34" charset="0"/>
                <a:ea typeface="ＭＳ Ｐゴシック" pitchFamily="34" charset="-128"/>
                <a:cs typeface="Calibri" pitchFamily="34" charset="0"/>
                <a:sym typeface="Calibri" pitchFamily="34" charset="0"/>
              </a:rPr>
              <a:t> </a:t>
            </a:r>
            <a:r>
              <a:rPr lang="en-US" sz="4000" dirty="0">
                <a:solidFill>
                  <a:srgbClr val="000000"/>
                </a:solidFill>
                <a:latin typeface="Calibri" pitchFamily="34" charset="0"/>
                <a:ea typeface="ＭＳ Ｐゴシック" pitchFamily="34" charset="-128"/>
                <a:cs typeface="Calibri" pitchFamily="34" charset="0"/>
                <a:sym typeface="Calibri" pitchFamily="34" charset="0"/>
              </a:rPr>
              <a:t>Mandated Procedures</a:t>
            </a:r>
            <a:br>
              <a:rPr lang="en-US" sz="4000" dirty="0">
                <a:solidFill>
                  <a:srgbClr val="000000"/>
                </a:solidFill>
                <a:latin typeface="Calibri" pitchFamily="34" charset="0"/>
                <a:ea typeface="ＭＳ Ｐゴシック" pitchFamily="34" charset="-128"/>
                <a:cs typeface="Calibri" pitchFamily="34" charset="0"/>
                <a:sym typeface="Calibri" pitchFamily="34" charset="0"/>
              </a:rPr>
            </a:br>
            <a:r>
              <a:rPr lang="en-US" sz="4000" dirty="0">
                <a:solidFill>
                  <a:srgbClr val="000000"/>
                </a:solidFill>
                <a:latin typeface="Calibri" pitchFamily="34" charset="0"/>
                <a:ea typeface="ＭＳ Ｐゴシック" pitchFamily="34" charset="-128"/>
                <a:cs typeface="Calibri" pitchFamily="34" charset="0"/>
                <a:sym typeface="Calibri" pitchFamily="34" charset="0"/>
              </a:rPr>
              <a:t>and Recommended Practices</a:t>
            </a:r>
          </a:p>
        </p:txBody>
      </p:sp>
      <p:pic>
        <p:nvPicPr>
          <p:cNvPr id="3" name="Picture 2" descr="A screenshot of a game&#10;&#10;Description automatically generated with medium confidence">
            <a:extLst>
              <a:ext uri="{FF2B5EF4-FFF2-40B4-BE49-F238E27FC236}">
                <a16:creationId xmlns:a16="http://schemas.microsoft.com/office/drawing/2014/main" id="{3C73B39F-1495-6541-9B59-EF8259C9B815}"/>
              </a:ext>
            </a:extLst>
          </p:cNvPr>
          <p:cNvPicPr>
            <a:picLocks noChangeAspect="1"/>
          </p:cNvPicPr>
          <p:nvPr/>
        </p:nvPicPr>
        <p:blipFill>
          <a:blip r:embed="rId3"/>
          <a:stretch>
            <a:fillRect/>
          </a:stretch>
        </p:blipFill>
        <p:spPr>
          <a:xfrm>
            <a:off x="6345238" y="2611453"/>
            <a:ext cx="2497603" cy="3250504"/>
          </a:xfrm>
          <a:prstGeom prst="rect">
            <a:avLst/>
          </a:prstGeom>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hape 589"/>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95235" name="Shape 590"/>
          <p:cNvSpPr>
            <a:spLocks noGrp="1"/>
          </p:cNvSpPr>
          <p:nvPr>
            <p:ph idx="1"/>
          </p:nvPr>
        </p:nvSpPr>
        <p:spPr>
          <a:xfrm>
            <a:off x="728663" y="1981200"/>
            <a:ext cx="7772400" cy="3962400"/>
          </a:xfrm>
        </p:spPr>
        <p:txBody>
          <a:bodyPr lIns="91425" tIns="45700" rIns="91425" bIns="45700"/>
          <a:lstStyle/>
          <a:p>
            <a:pPr marL="0" indent="0">
              <a:spcBef>
                <a:spcPts val="600"/>
              </a:spcBef>
              <a:buClr>
                <a:srgbClr val="000000"/>
              </a:buClr>
              <a:buSzPct val="25000"/>
              <a:buFont typeface="Arial" pitchFamily="34" charset="0"/>
              <a:buNone/>
            </a:pPr>
            <a:r>
              <a:rPr lang="en-US" sz="2800">
                <a:solidFill>
                  <a:srgbClr val="000000"/>
                </a:solidFill>
                <a:latin typeface="Arial" pitchFamily="34" charset="0"/>
                <a:cs typeface="Arial" pitchFamily="34" charset="0"/>
                <a:sym typeface="Arial" pitchFamily="34" charset="0"/>
              </a:rPr>
              <a:t>A merit badge counselor may counsel up to six merit badges.</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hape 596"/>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97283" name="Shape 597"/>
          <p:cNvSpPr>
            <a:spLocks noGrp="1"/>
          </p:cNvSpPr>
          <p:nvPr>
            <p:ph idx="1"/>
          </p:nvPr>
        </p:nvSpPr>
        <p:spPr>
          <a:xfrm>
            <a:off x="728663" y="1981200"/>
            <a:ext cx="7772400" cy="3962400"/>
          </a:xfrm>
        </p:spPr>
        <p:txBody>
          <a:bodyPr lIns="91425" tIns="45700" rIns="91425" bIns="45700"/>
          <a:lstStyle/>
          <a:p>
            <a:pPr marL="0" indent="0">
              <a:spcBef>
                <a:spcPts val="600"/>
              </a:spcBef>
              <a:buClr>
                <a:srgbClr val="000000"/>
              </a:buClr>
              <a:buSzPct val="25000"/>
              <a:buFont typeface="Arial" pitchFamily="34" charset="0"/>
              <a:buNone/>
            </a:pPr>
            <a:r>
              <a:rPr lang="en-US" sz="2800">
                <a:solidFill>
                  <a:srgbClr val="000000"/>
                </a:solidFill>
                <a:latin typeface="Arial" pitchFamily="34" charset="0"/>
                <a:cs typeface="Arial" pitchFamily="34" charset="0"/>
                <a:sym typeface="Arial" pitchFamily="34" charset="0"/>
              </a:rPr>
              <a:t>A merit badge counselor may counsel up to six merit badges.</a:t>
            </a: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ts val="600"/>
              </a:spcBef>
              <a:buClr>
                <a:srgbClr val="FF0000"/>
              </a:buClr>
              <a:buSzPct val="25000"/>
              <a:buFont typeface="Arial" pitchFamily="34" charset="0"/>
              <a:buNone/>
            </a:pPr>
            <a:r>
              <a:rPr lang="en-US" sz="2800" b="1">
                <a:solidFill>
                  <a:srgbClr val="FF0000"/>
                </a:solidFill>
                <a:latin typeface="Arial" pitchFamily="34" charset="0"/>
                <a:cs typeface="Arial" pitchFamily="34" charset="0"/>
                <a:sym typeface="Arial" pitchFamily="34" charset="0"/>
              </a:rPr>
              <a:t>False. </a:t>
            </a:r>
            <a:r>
              <a:rPr lang="en-US" sz="2800" b="1">
                <a:solidFill>
                  <a:srgbClr val="000000"/>
                </a:solidFill>
                <a:latin typeface="Arial" pitchFamily="34" charset="0"/>
                <a:cs typeface="Arial" pitchFamily="34" charset="0"/>
                <a:sym typeface="Arial" pitchFamily="34" charset="0"/>
              </a:rPr>
              <a:t>The National Council places no limit on the number of merit badges. However, the counselor MUST be approved in each subject. (7.0.1.4)</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hape 603"/>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99331" name="Shape 604"/>
          <p:cNvSpPr>
            <a:spLocks noGrp="1"/>
          </p:cNvSpPr>
          <p:nvPr>
            <p:ph idx="1"/>
          </p:nvPr>
        </p:nvSpPr>
        <p:spPr>
          <a:xfrm>
            <a:off x="728663" y="1981200"/>
            <a:ext cx="7772400" cy="3962400"/>
          </a:xfrm>
        </p:spPr>
        <p:txBody>
          <a:bodyPr lIns="91425" tIns="45700" rIns="91425" bIns="45700"/>
          <a:lstStyle/>
          <a:p>
            <a:pPr marL="0" indent="0">
              <a:spcBef>
                <a:spcPts val="600"/>
              </a:spcBef>
              <a:buClr>
                <a:srgbClr val="000000"/>
              </a:buClr>
              <a:buSzPct val="25000"/>
              <a:buFont typeface="Arial" pitchFamily="34" charset="0"/>
              <a:buNone/>
            </a:pPr>
            <a:r>
              <a:rPr lang="en-US" sz="2800">
                <a:solidFill>
                  <a:srgbClr val="000000"/>
                </a:solidFill>
                <a:latin typeface="Arial" pitchFamily="34" charset="0"/>
                <a:cs typeface="Arial" pitchFamily="34" charset="0"/>
                <a:sym typeface="Arial" pitchFamily="34" charset="0"/>
              </a:rPr>
              <a:t>Counselors may counsel no more than five merit badges with the same Scout.</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hape 610"/>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101379" name="Shape 611"/>
          <p:cNvSpPr>
            <a:spLocks noGrp="1"/>
          </p:cNvSpPr>
          <p:nvPr>
            <p:ph idx="1"/>
          </p:nvPr>
        </p:nvSpPr>
        <p:spPr>
          <a:xfrm>
            <a:off x="728663" y="1981200"/>
            <a:ext cx="7772400" cy="3962400"/>
          </a:xfrm>
        </p:spPr>
        <p:txBody>
          <a:bodyPr lIns="91425" tIns="45700" rIns="91425" bIns="45700"/>
          <a:lstStyle/>
          <a:p>
            <a:pPr marL="0" indent="0">
              <a:spcBef>
                <a:spcPts val="600"/>
              </a:spcBef>
              <a:buClr>
                <a:srgbClr val="000000"/>
              </a:buClr>
              <a:buSzPct val="25000"/>
              <a:buFont typeface="Arial" pitchFamily="34" charset="0"/>
              <a:buNone/>
            </a:pPr>
            <a:r>
              <a:rPr lang="en-US" sz="2800">
                <a:solidFill>
                  <a:srgbClr val="000000"/>
                </a:solidFill>
                <a:latin typeface="Arial" pitchFamily="34" charset="0"/>
                <a:cs typeface="Arial" pitchFamily="34" charset="0"/>
                <a:sym typeface="Arial" pitchFamily="34" charset="0"/>
              </a:rPr>
              <a:t>Counselors may counsel no more than five merit badges with the same Scout.</a:t>
            </a: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ts val="600"/>
              </a:spcBef>
              <a:buClr>
                <a:srgbClr val="FF0000"/>
              </a:buClr>
              <a:buSzPct val="25000"/>
              <a:buFont typeface="Arial" pitchFamily="34" charset="0"/>
              <a:buNone/>
            </a:pPr>
            <a:r>
              <a:rPr lang="en-US" sz="2800" b="1">
                <a:solidFill>
                  <a:srgbClr val="FF0000"/>
                </a:solidFill>
                <a:latin typeface="Arial" pitchFamily="34" charset="0"/>
                <a:cs typeface="Arial" pitchFamily="34" charset="0"/>
                <a:sym typeface="Arial" pitchFamily="34" charset="0"/>
              </a:rPr>
              <a:t>False. </a:t>
            </a:r>
            <a:r>
              <a:rPr lang="en-US" sz="2800" b="1">
                <a:solidFill>
                  <a:srgbClr val="000000"/>
                </a:solidFill>
                <a:latin typeface="Arial" pitchFamily="34" charset="0"/>
                <a:cs typeface="Arial" pitchFamily="34" charset="0"/>
                <a:sym typeface="Arial" pitchFamily="34" charset="0"/>
              </a:rPr>
              <a:t>The National Council places no limit on the number of badges that a counselor may counsel with one Scout. (7.0.1.4)</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hape 617"/>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103427" name="Shape 618"/>
          <p:cNvSpPr>
            <a:spLocks noGrp="1"/>
          </p:cNvSpPr>
          <p:nvPr>
            <p:ph idx="1"/>
          </p:nvPr>
        </p:nvSpPr>
        <p:spPr>
          <a:xfrm>
            <a:off x="728663" y="1960563"/>
            <a:ext cx="7924800" cy="4038600"/>
          </a:xfrm>
        </p:spPr>
        <p:txBody>
          <a:bodyPr lIns="91425" tIns="45700" rIns="91425" bIns="45700"/>
          <a:lstStyle/>
          <a:p>
            <a:pPr marL="0" indent="0">
              <a:spcBef>
                <a:spcPts val="600"/>
              </a:spcBef>
              <a:buClr>
                <a:srgbClr val="000000"/>
              </a:buClr>
              <a:buSzPct val="25000"/>
              <a:buFont typeface="Arial" pitchFamily="34" charset="0"/>
              <a:buNone/>
            </a:pPr>
            <a:r>
              <a:rPr lang="en-US" sz="2800">
                <a:solidFill>
                  <a:srgbClr val="000000"/>
                </a:solidFill>
                <a:latin typeface="Arial" pitchFamily="34" charset="0"/>
                <a:cs typeface="Arial" pitchFamily="34" charset="0"/>
                <a:sym typeface="Arial" pitchFamily="34" charset="0"/>
              </a:rPr>
              <a:t>A counselor who only works with a single unit does not need district/council advancement committee approval.</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hape 624"/>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105475" name="Shape 625"/>
          <p:cNvSpPr>
            <a:spLocks noGrp="1"/>
          </p:cNvSpPr>
          <p:nvPr>
            <p:ph idx="1"/>
          </p:nvPr>
        </p:nvSpPr>
        <p:spPr>
          <a:xfrm>
            <a:off x="728663" y="1960563"/>
            <a:ext cx="7924800" cy="4038600"/>
          </a:xfrm>
        </p:spPr>
        <p:txBody>
          <a:bodyPr lIns="91425" tIns="45700" rIns="91425" bIns="45700"/>
          <a:lstStyle/>
          <a:p>
            <a:pPr marL="0" indent="0">
              <a:spcBef>
                <a:spcPts val="600"/>
              </a:spcBef>
              <a:buClr>
                <a:srgbClr val="000000"/>
              </a:buClr>
              <a:buSzPct val="25000"/>
              <a:buFont typeface="Arial" pitchFamily="34" charset="0"/>
              <a:buNone/>
            </a:pPr>
            <a:r>
              <a:rPr lang="en-US" sz="2800" dirty="0">
                <a:solidFill>
                  <a:srgbClr val="000000"/>
                </a:solidFill>
                <a:latin typeface="Arial" pitchFamily="34" charset="0"/>
                <a:cs typeface="Arial" pitchFamily="34" charset="0"/>
                <a:sym typeface="Arial" pitchFamily="34" charset="0"/>
              </a:rPr>
              <a:t>A counselor who only works with a single unit does not need district/council advancement committee approval.</a:t>
            </a:r>
          </a:p>
          <a:p>
            <a:pPr marL="0" indent="0">
              <a:spcBef>
                <a:spcPct val="0"/>
              </a:spcBef>
              <a:buFont typeface="Arial" pitchFamily="34" charset="0"/>
              <a:buNone/>
            </a:pPr>
            <a:endParaRPr lang="en-US" sz="1800" dirty="0">
              <a:solidFill>
                <a:srgbClr val="000000"/>
              </a:solidFill>
              <a:cs typeface="Calibri" pitchFamily="34" charset="0"/>
              <a:sym typeface="Calibri" pitchFamily="34" charset="0"/>
            </a:endParaRPr>
          </a:p>
          <a:p>
            <a:pPr marL="0" indent="0">
              <a:spcBef>
                <a:spcPts val="600"/>
              </a:spcBef>
              <a:buClr>
                <a:srgbClr val="FF0000"/>
              </a:buClr>
              <a:buSzPct val="25000"/>
              <a:buFont typeface="Arial" pitchFamily="34" charset="0"/>
              <a:buNone/>
            </a:pPr>
            <a:r>
              <a:rPr lang="en-US" sz="2800" b="1" dirty="0">
                <a:solidFill>
                  <a:srgbClr val="FF0000"/>
                </a:solidFill>
                <a:latin typeface="Arial" pitchFamily="34" charset="0"/>
                <a:cs typeface="Arial" pitchFamily="34" charset="0"/>
                <a:sym typeface="Arial" pitchFamily="34" charset="0"/>
              </a:rPr>
              <a:t>False. </a:t>
            </a:r>
            <a:r>
              <a:rPr lang="en-US" sz="2800" b="1" dirty="0">
                <a:solidFill>
                  <a:srgbClr val="000000"/>
                </a:solidFill>
                <a:latin typeface="Arial" pitchFamily="34" charset="0"/>
                <a:cs typeface="Arial" pitchFamily="34" charset="0"/>
                <a:sym typeface="Arial" pitchFamily="34" charset="0"/>
              </a:rPr>
              <a:t>Though a merit badge counselor may limit their service to a single unit, they must still be registered and approved by the district/council  (7.0.2.3).</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hape 631"/>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107523" name="Shape 632"/>
          <p:cNvSpPr>
            <a:spLocks noGrp="1"/>
          </p:cNvSpPr>
          <p:nvPr>
            <p:ph idx="1"/>
          </p:nvPr>
        </p:nvSpPr>
        <p:spPr>
          <a:xfrm>
            <a:off x="728663" y="1960563"/>
            <a:ext cx="8077200" cy="3886200"/>
          </a:xfrm>
        </p:spPr>
        <p:txBody>
          <a:bodyPr lIns="91425" tIns="45700" rIns="91425" bIns="45700"/>
          <a:lstStyle/>
          <a:p>
            <a:pPr marL="0" indent="0">
              <a:spcBef>
                <a:spcPts val="600"/>
              </a:spcBef>
              <a:buClr>
                <a:srgbClr val="000000"/>
              </a:buClr>
              <a:buSzPct val="25000"/>
              <a:buFont typeface="Arial" pitchFamily="34" charset="0"/>
              <a:buNone/>
            </a:pPr>
            <a:r>
              <a:rPr lang="en-US" sz="2800">
                <a:solidFill>
                  <a:srgbClr val="000000"/>
                </a:solidFill>
                <a:latin typeface="Arial" pitchFamily="34" charset="0"/>
                <a:cs typeface="Arial" pitchFamily="34" charset="0"/>
                <a:sym typeface="Arial" pitchFamily="34" charset="0"/>
              </a:rPr>
              <a:t>Scoutmasters are automatically approved to serve as merit badge counselors.</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hape 638"/>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109571" name="Shape 639"/>
          <p:cNvSpPr>
            <a:spLocks noGrp="1"/>
          </p:cNvSpPr>
          <p:nvPr>
            <p:ph idx="1"/>
          </p:nvPr>
        </p:nvSpPr>
        <p:spPr>
          <a:xfrm>
            <a:off x="728663" y="1960563"/>
            <a:ext cx="8077200" cy="3886200"/>
          </a:xfrm>
        </p:spPr>
        <p:txBody>
          <a:bodyPr lIns="91425" tIns="45700" rIns="91425" bIns="45700"/>
          <a:lstStyle/>
          <a:p>
            <a:pPr marL="0" indent="0">
              <a:spcBef>
                <a:spcPts val="600"/>
              </a:spcBef>
              <a:buClr>
                <a:srgbClr val="000000"/>
              </a:buClr>
              <a:buSzPct val="25000"/>
              <a:buFont typeface="Arial" pitchFamily="34" charset="0"/>
              <a:buNone/>
            </a:pPr>
            <a:r>
              <a:rPr lang="en-US" sz="2800">
                <a:solidFill>
                  <a:srgbClr val="000000"/>
                </a:solidFill>
                <a:latin typeface="Arial" pitchFamily="34" charset="0"/>
                <a:cs typeface="Arial" pitchFamily="34" charset="0"/>
                <a:sym typeface="Arial" pitchFamily="34" charset="0"/>
              </a:rPr>
              <a:t>Scoutmasters are automatically approved to serve as merit badge counselors.</a:t>
            </a: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ts val="600"/>
              </a:spcBef>
              <a:buClr>
                <a:srgbClr val="FF0000"/>
              </a:buClr>
              <a:buSzPct val="25000"/>
              <a:buFont typeface="Arial" pitchFamily="34" charset="0"/>
              <a:buNone/>
            </a:pPr>
            <a:r>
              <a:rPr lang="en-US" sz="2800" b="1">
                <a:solidFill>
                  <a:srgbClr val="FF0000"/>
                </a:solidFill>
                <a:latin typeface="Arial" pitchFamily="34" charset="0"/>
                <a:cs typeface="Arial" pitchFamily="34" charset="0"/>
                <a:sym typeface="Arial" pitchFamily="34" charset="0"/>
              </a:rPr>
              <a:t>False. </a:t>
            </a:r>
            <a:r>
              <a:rPr lang="en-US" sz="2800" b="1">
                <a:solidFill>
                  <a:srgbClr val="000000"/>
                </a:solidFill>
                <a:latin typeface="Arial" pitchFamily="34" charset="0"/>
                <a:cs typeface="Arial" pitchFamily="34" charset="0"/>
                <a:sym typeface="Arial" pitchFamily="34" charset="0"/>
              </a:rPr>
              <a:t>Scoutmasters must be approved to serve as merit badge counselors just like everyone else. (7.0.1.1)</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hape 645"/>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111619" name="Shape 646"/>
          <p:cNvSpPr>
            <a:spLocks noGrp="1"/>
          </p:cNvSpPr>
          <p:nvPr>
            <p:ph idx="1"/>
          </p:nvPr>
        </p:nvSpPr>
        <p:spPr>
          <a:xfrm>
            <a:off x="728663" y="1960563"/>
            <a:ext cx="7772400" cy="3657600"/>
          </a:xfrm>
        </p:spPr>
        <p:txBody>
          <a:bodyPr lIns="91425" tIns="45700" rIns="91425" bIns="45700"/>
          <a:lstStyle/>
          <a:p>
            <a:pPr marL="0" indent="0">
              <a:spcBef>
                <a:spcPts val="600"/>
              </a:spcBef>
              <a:buClr>
                <a:srgbClr val="000000"/>
              </a:buClr>
              <a:buSzPct val="25000"/>
              <a:buFont typeface="Arial" pitchFamily="34" charset="0"/>
              <a:buNone/>
            </a:pPr>
            <a:r>
              <a:rPr lang="en-US" sz="2800">
                <a:solidFill>
                  <a:srgbClr val="000000"/>
                </a:solidFill>
                <a:latin typeface="Arial" pitchFamily="34" charset="0"/>
                <a:cs typeface="Arial" pitchFamily="34" charset="0"/>
                <a:sym typeface="Arial" pitchFamily="34" charset="0"/>
              </a:rPr>
              <a:t>Other than summer camp, group instruction for merit badges is not allowed.</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hape 652"/>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113667" name="Shape 653"/>
          <p:cNvSpPr>
            <a:spLocks noGrp="1"/>
          </p:cNvSpPr>
          <p:nvPr>
            <p:ph idx="1"/>
          </p:nvPr>
        </p:nvSpPr>
        <p:spPr>
          <a:xfrm>
            <a:off x="728663" y="1960563"/>
            <a:ext cx="7772400" cy="4113666"/>
          </a:xfrm>
        </p:spPr>
        <p:txBody>
          <a:bodyPr lIns="91425" tIns="45700" rIns="91425" bIns="45700"/>
          <a:lstStyle/>
          <a:p>
            <a:pPr marL="0" indent="0">
              <a:spcBef>
                <a:spcPts val="600"/>
              </a:spcBef>
              <a:buClr>
                <a:srgbClr val="000000"/>
              </a:buClr>
              <a:buSzPct val="25000"/>
              <a:buFont typeface="Arial" pitchFamily="34" charset="0"/>
              <a:buNone/>
            </a:pPr>
            <a:r>
              <a:rPr lang="en-US" sz="2800" dirty="0">
                <a:solidFill>
                  <a:srgbClr val="000000"/>
                </a:solidFill>
                <a:latin typeface="Arial" pitchFamily="34" charset="0"/>
                <a:cs typeface="Arial" pitchFamily="34" charset="0"/>
                <a:sym typeface="Arial" pitchFamily="34" charset="0"/>
              </a:rPr>
              <a:t>Other than summer camp, group instruction for merit badges is not allowed.</a:t>
            </a:r>
          </a:p>
          <a:p>
            <a:pPr marL="0" indent="0">
              <a:spcBef>
                <a:spcPct val="0"/>
              </a:spcBef>
              <a:buFont typeface="Arial" pitchFamily="34" charset="0"/>
              <a:buNone/>
            </a:pPr>
            <a:endParaRPr lang="en-US" sz="1800" dirty="0">
              <a:solidFill>
                <a:srgbClr val="000000"/>
              </a:solidFill>
              <a:cs typeface="Calibri" pitchFamily="34" charset="0"/>
              <a:sym typeface="Calibri" pitchFamily="34" charset="0"/>
            </a:endParaRPr>
          </a:p>
          <a:p>
            <a:pPr marL="0" indent="0">
              <a:spcBef>
                <a:spcPts val="600"/>
              </a:spcBef>
              <a:buClr>
                <a:srgbClr val="FF0000"/>
              </a:buClr>
              <a:buSzPct val="25000"/>
              <a:buFont typeface="Arial" pitchFamily="34" charset="0"/>
              <a:buNone/>
            </a:pPr>
            <a:r>
              <a:rPr lang="en-US" sz="2800" b="1" dirty="0">
                <a:solidFill>
                  <a:srgbClr val="FF0000"/>
                </a:solidFill>
                <a:latin typeface="Arial" pitchFamily="34" charset="0"/>
                <a:cs typeface="Arial" pitchFamily="34" charset="0"/>
                <a:sym typeface="Arial" pitchFamily="34" charset="0"/>
              </a:rPr>
              <a:t>False. </a:t>
            </a:r>
            <a:r>
              <a:rPr lang="en-US" sz="2800" b="1" dirty="0">
                <a:solidFill>
                  <a:srgbClr val="000000"/>
                </a:solidFill>
                <a:latin typeface="Arial" pitchFamily="34" charset="0"/>
                <a:cs typeface="Arial" pitchFamily="34" charset="0"/>
                <a:sym typeface="Arial" pitchFamily="34" charset="0"/>
              </a:rPr>
              <a:t>Group instruction is acceptable, but should be balanced to afford the Scout more individual adult interaction. (7.0.3.2)</a:t>
            </a:r>
          </a:p>
          <a:p>
            <a:pPr marL="0" indent="0">
              <a:spcBef>
                <a:spcPts val="600"/>
              </a:spcBef>
              <a:buClr>
                <a:srgbClr val="FF0000"/>
              </a:buClr>
              <a:buSzPct val="25000"/>
              <a:buFont typeface="Arial" pitchFamily="34" charset="0"/>
              <a:buNone/>
            </a:pPr>
            <a:r>
              <a:rPr lang="en-US" sz="2800" dirty="0">
                <a:solidFill>
                  <a:srgbClr val="000000"/>
                </a:solidFill>
                <a:latin typeface="Arial" pitchFamily="34" charset="0"/>
                <a:cs typeface="Arial" pitchFamily="34" charset="0"/>
                <a:sym typeface="Arial" pitchFamily="34" charset="0"/>
              </a:rPr>
              <a:t>See the Merit Badge Group Instruction Guide</a:t>
            </a:r>
          </a:p>
          <a:p>
            <a:pPr marL="0" indent="0">
              <a:spcBef>
                <a:spcPts val="600"/>
              </a:spcBef>
              <a:buClr>
                <a:srgbClr val="FF0000"/>
              </a:buClr>
              <a:buSzPct val="25000"/>
              <a:buNone/>
            </a:pPr>
            <a:r>
              <a:rPr lang="en-US" sz="2800" dirty="0">
                <a:solidFill>
                  <a:srgbClr val="000000"/>
                </a:solidFill>
                <a:latin typeface="Arial" pitchFamily="34" charset="0"/>
                <a:cs typeface="Arial" pitchFamily="34" charset="0"/>
                <a:sym typeface="Arial" pitchFamily="34" charset="0"/>
                <a:hlinkClick r:id="rId3"/>
              </a:rPr>
              <a:t>http://www.scouting.org/filestore/pdf/512-066_WEB.pdf</a:t>
            </a:r>
            <a:r>
              <a:rPr lang="en-US" sz="2800" dirty="0">
                <a:solidFill>
                  <a:srgbClr val="000000"/>
                </a:solidFill>
                <a:latin typeface="Arial" pitchFamily="34" charset="0"/>
                <a:cs typeface="Arial" pitchFamily="34" charset="0"/>
                <a:sym typeface="Arial" pitchFamily="34" charset="0"/>
              </a:rPr>
              <a:t>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243"/>
          <p:cNvSpPr>
            <a:spLocks noGrp="1"/>
          </p:cNvSpPr>
          <p:nvPr>
            <p:ph type="title"/>
          </p:nvPr>
        </p:nvSpPr>
        <p:spPr>
          <a:xfrm>
            <a:off x="457200" y="522288"/>
            <a:ext cx="8229600" cy="12954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What Is Advancement? </a:t>
            </a:r>
            <a:r>
              <a:rPr lang="en-US" sz="3200">
                <a:solidFill>
                  <a:srgbClr val="008000"/>
                </a:solidFill>
                <a:cs typeface="Calibri" pitchFamily="34" charset="0"/>
                <a:sym typeface="Calibri" pitchFamily="34" charset="0"/>
              </a:rPr>
              <a:t>2.0.0.0</a:t>
            </a:r>
          </a:p>
        </p:txBody>
      </p:sp>
      <p:sp>
        <p:nvSpPr>
          <p:cNvPr id="21507" name="Shape 244"/>
          <p:cNvSpPr>
            <a:spLocks noGrp="1"/>
          </p:cNvSpPr>
          <p:nvPr>
            <p:ph idx="1"/>
          </p:nvPr>
        </p:nvSpPr>
        <p:spPr>
          <a:xfrm>
            <a:off x="512763" y="2651125"/>
            <a:ext cx="8118475" cy="1662113"/>
          </a:xfrm>
        </p:spPr>
        <p:txBody>
          <a:bodyPr lIns="91425" tIns="45700" rIns="91425" bIns="45700"/>
          <a:lstStyle/>
          <a:p>
            <a:pPr marL="0" indent="0" algn="ctr">
              <a:spcBef>
                <a:spcPct val="0"/>
              </a:spcBef>
              <a:buClr>
                <a:srgbClr val="000000"/>
              </a:buClr>
              <a:buSzPct val="25000"/>
              <a:buFont typeface="Arial" pitchFamily="34" charset="0"/>
              <a:buNone/>
            </a:pPr>
            <a:r>
              <a:rPr lang="en-US" sz="2800" dirty="0">
                <a:solidFill>
                  <a:srgbClr val="000000"/>
                </a:solidFill>
                <a:latin typeface="Arial" pitchFamily="34" charset="0"/>
                <a:cs typeface="Arial" pitchFamily="34" charset="0"/>
                <a:sym typeface="Arial" pitchFamily="34" charset="0"/>
              </a:rPr>
              <a:t>“Advancement is the process by which</a:t>
            </a:r>
            <a:br>
              <a:rPr lang="en-US" sz="2800" dirty="0">
                <a:solidFill>
                  <a:srgbClr val="000000"/>
                </a:solidFill>
                <a:latin typeface="Arial" pitchFamily="34" charset="0"/>
                <a:cs typeface="Arial" pitchFamily="34" charset="0"/>
                <a:sym typeface="Arial" pitchFamily="34" charset="0"/>
              </a:rPr>
            </a:br>
            <a:r>
              <a:rPr lang="en-US" sz="2800" dirty="0">
                <a:solidFill>
                  <a:srgbClr val="000000"/>
                </a:solidFill>
                <a:latin typeface="Arial" pitchFamily="34" charset="0"/>
                <a:cs typeface="Arial" pitchFamily="34" charset="0"/>
                <a:sym typeface="Arial" pitchFamily="34" charset="0"/>
              </a:rPr>
              <a:t>youth members of the Boy Scouts of America progress from rank to rank.”</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hape 659"/>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115715" name="Shape 660"/>
          <p:cNvSpPr>
            <a:spLocks noGrp="1"/>
          </p:cNvSpPr>
          <p:nvPr>
            <p:ph idx="1"/>
          </p:nvPr>
        </p:nvSpPr>
        <p:spPr>
          <a:xfrm>
            <a:off x="728663" y="1960563"/>
            <a:ext cx="7908925" cy="3657600"/>
          </a:xfrm>
        </p:spPr>
        <p:txBody>
          <a:bodyPr lIns="91425" tIns="45700" rIns="91425" bIns="45700"/>
          <a:lstStyle/>
          <a:p>
            <a:pPr marL="0" indent="0">
              <a:spcBef>
                <a:spcPts val="600"/>
              </a:spcBef>
              <a:buClr>
                <a:srgbClr val="000000"/>
              </a:buClr>
              <a:buSzPct val="25000"/>
              <a:buFont typeface="Arial" pitchFamily="34" charset="0"/>
              <a:buNone/>
            </a:pPr>
            <a:r>
              <a:rPr lang="en-US" sz="2800">
                <a:solidFill>
                  <a:srgbClr val="000000"/>
                </a:solidFill>
                <a:latin typeface="Arial" pitchFamily="34" charset="0"/>
                <a:cs typeface="Arial" pitchFamily="34" charset="0"/>
                <a:sym typeface="Arial" pitchFamily="34" charset="0"/>
              </a:rPr>
              <a:t>When merit badge counseling is done with a large group, it is acceptable to do group testing.</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hape 666"/>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117763" name="Shape 667"/>
          <p:cNvSpPr>
            <a:spLocks noGrp="1"/>
          </p:cNvSpPr>
          <p:nvPr>
            <p:ph idx="1"/>
          </p:nvPr>
        </p:nvSpPr>
        <p:spPr>
          <a:xfrm>
            <a:off x="728663" y="1960563"/>
            <a:ext cx="7908925" cy="3657600"/>
          </a:xfrm>
        </p:spPr>
        <p:txBody>
          <a:bodyPr lIns="91425" tIns="45700" rIns="91425" bIns="45700"/>
          <a:lstStyle/>
          <a:p>
            <a:pPr marL="0" indent="0">
              <a:spcBef>
                <a:spcPts val="600"/>
              </a:spcBef>
              <a:buClr>
                <a:srgbClr val="000000"/>
              </a:buClr>
              <a:buSzPct val="25000"/>
              <a:buFont typeface="Arial" pitchFamily="34" charset="0"/>
              <a:buNone/>
            </a:pPr>
            <a:r>
              <a:rPr lang="en-US" sz="2800" dirty="0">
                <a:solidFill>
                  <a:srgbClr val="000000"/>
                </a:solidFill>
                <a:latin typeface="Arial" pitchFamily="34" charset="0"/>
                <a:cs typeface="Arial" pitchFamily="34" charset="0"/>
                <a:sym typeface="Arial" pitchFamily="34" charset="0"/>
              </a:rPr>
              <a:t>When merit badge counseling is done with a large group, it is acceptable to do group testing.</a:t>
            </a:r>
          </a:p>
          <a:p>
            <a:pPr marL="0" indent="0">
              <a:spcBef>
                <a:spcPct val="0"/>
              </a:spcBef>
              <a:buFont typeface="Arial" pitchFamily="34" charset="0"/>
              <a:buNone/>
            </a:pPr>
            <a:endParaRPr lang="en-US" sz="1800" dirty="0">
              <a:solidFill>
                <a:srgbClr val="000000"/>
              </a:solidFill>
              <a:cs typeface="Calibri" pitchFamily="34" charset="0"/>
              <a:sym typeface="Calibri" pitchFamily="34" charset="0"/>
            </a:endParaRPr>
          </a:p>
          <a:p>
            <a:pPr marL="0" indent="0">
              <a:spcBef>
                <a:spcPts val="600"/>
              </a:spcBef>
              <a:buClr>
                <a:srgbClr val="FF0000"/>
              </a:buClr>
              <a:buSzPct val="25000"/>
              <a:buFont typeface="Arial" pitchFamily="34" charset="0"/>
              <a:buNone/>
            </a:pPr>
            <a:r>
              <a:rPr lang="en-US" sz="2800" b="1" dirty="0">
                <a:solidFill>
                  <a:srgbClr val="FF0000"/>
                </a:solidFill>
                <a:latin typeface="Arial" pitchFamily="34" charset="0"/>
                <a:cs typeface="Arial" pitchFamily="34" charset="0"/>
                <a:sym typeface="Arial" pitchFamily="34" charset="0"/>
              </a:rPr>
              <a:t>False. </a:t>
            </a:r>
            <a:r>
              <a:rPr lang="en-US" sz="2800" b="1" dirty="0">
                <a:solidFill>
                  <a:srgbClr val="000000"/>
                </a:solidFill>
                <a:latin typeface="Arial" pitchFamily="34" charset="0"/>
                <a:cs typeface="Arial" pitchFamily="34" charset="0"/>
                <a:sym typeface="Arial" pitchFamily="34" charset="0"/>
              </a:rPr>
              <a:t>All Scouts are actually and personally tested individually. Group testing is NOT acceptable. (7.0.3.2)</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hape 673"/>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119811" name="Shape 674"/>
          <p:cNvSpPr>
            <a:spLocks noGrp="1"/>
          </p:cNvSpPr>
          <p:nvPr>
            <p:ph idx="1"/>
          </p:nvPr>
        </p:nvSpPr>
        <p:spPr>
          <a:xfrm>
            <a:off x="728663" y="1992313"/>
            <a:ext cx="8077200" cy="3886200"/>
          </a:xfrm>
        </p:spPr>
        <p:txBody>
          <a:bodyPr lIns="91425" tIns="45700" rIns="91425" bIns="45700"/>
          <a:lstStyle/>
          <a:p>
            <a:pPr marL="0" indent="0">
              <a:spcBef>
                <a:spcPts val="600"/>
              </a:spcBef>
              <a:buClr>
                <a:srgbClr val="000000"/>
              </a:buClr>
              <a:buSzPct val="25000"/>
              <a:buFont typeface="Arial" pitchFamily="34" charset="0"/>
              <a:buNone/>
            </a:pPr>
            <a:r>
              <a:rPr lang="en-US" sz="2800">
                <a:solidFill>
                  <a:srgbClr val="000000"/>
                </a:solidFill>
                <a:latin typeface="Arial" pitchFamily="34" charset="0"/>
                <a:cs typeface="Arial" pitchFamily="34" charset="0"/>
                <a:sym typeface="Arial" pitchFamily="34" charset="0"/>
              </a:rPr>
              <a:t>Youth Protection and two-deep leadership policies require a merit badge counselor to always have another adult present during counseling sessions.</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hape 680"/>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121859" name="Shape 681"/>
          <p:cNvSpPr>
            <a:spLocks noGrp="1"/>
          </p:cNvSpPr>
          <p:nvPr>
            <p:ph idx="1"/>
          </p:nvPr>
        </p:nvSpPr>
        <p:spPr>
          <a:xfrm>
            <a:off x="728663" y="1361208"/>
            <a:ext cx="8077200" cy="4717473"/>
          </a:xfrm>
        </p:spPr>
        <p:txBody>
          <a:bodyPr lIns="91425" tIns="45700" rIns="91425" bIns="45700"/>
          <a:lstStyle/>
          <a:p>
            <a:pPr marL="0" indent="0">
              <a:spcBef>
                <a:spcPts val="600"/>
              </a:spcBef>
              <a:buClr>
                <a:srgbClr val="000000"/>
              </a:buClr>
              <a:buSzPct val="25000"/>
              <a:buFont typeface="Arial" pitchFamily="34" charset="0"/>
              <a:buNone/>
            </a:pPr>
            <a:r>
              <a:rPr lang="en-US" sz="2800" dirty="0">
                <a:solidFill>
                  <a:srgbClr val="000000"/>
                </a:solidFill>
                <a:latin typeface="Arial" pitchFamily="34" charset="0"/>
                <a:cs typeface="Arial" pitchFamily="34" charset="0"/>
                <a:sym typeface="Arial" pitchFamily="34" charset="0"/>
              </a:rPr>
              <a:t>Youth Protection and two-deep leadership policies require a merit badge counselor to always have another adult present during counseling sessions.</a:t>
            </a:r>
          </a:p>
          <a:p>
            <a:pPr marL="0" indent="0">
              <a:spcBef>
                <a:spcPct val="0"/>
              </a:spcBef>
              <a:buFont typeface="Arial" pitchFamily="34" charset="0"/>
              <a:buNone/>
            </a:pPr>
            <a:endParaRPr lang="en-US" sz="1800" dirty="0">
              <a:solidFill>
                <a:srgbClr val="000000"/>
              </a:solidFill>
              <a:cs typeface="Calibri" pitchFamily="34" charset="0"/>
              <a:sym typeface="Calibri" pitchFamily="34" charset="0"/>
            </a:endParaRPr>
          </a:p>
          <a:p>
            <a:pPr marL="0" indent="0">
              <a:spcBef>
                <a:spcPts val="600"/>
              </a:spcBef>
              <a:buClr>
                <a:srgbClr val="FF0000"/>
              </a:buClr>
              <a:buSzPct val="25000"/>
              <a:buNone/>
            </a:pPr>
            <a:r>
              <a:rPr lang="en-US" sz="2800" b="1" dirty="0">
                <a:solidFill>
                  <a:srgbClr val="FF0000"/>
                </a:solidFill>
                <a:latin typeface="Arial" pitchFamily="34" charset="0"/>
                <a:cs typeface="Arial" pitchFamily="34" charset="0"/>
                <a:sym typeface="Arial" pitchFamily="34" charset="0"/>
              </a:rPr>
              <a:t>True. </a:t>
            </a:r>
            <a:r>
              <a:rPr lang="en-US" b="1" dirty="0"/>
              <a:t>Two registered adult leaders 21 years of age or over are required at all Scouting activities, including meetings and merit badge counseling sessions. A registered female adult leader over 21 must be present for any activity involving female </a:t>
            </a:r>
            <a:r>
              <a:rPr lang="en-US" b="1"/>
              <a:t>youth. </a:t>
            </a:r>
            <a:r>
              <a:rPr lang="en-US" sz="2800" b="1">
                <a:solidFill>
                  <a:srgbClr val="000000"/>
                </a:solidFill>
                <a:latin typeface="Arial" pitchFamily="34" charset="0"/>
                <a:cs typeface="Arial" pitchFamily="34" charset="0"/>
                <a:sym typeface="Arial" pitchFamily="34" charset="0"/>
              </a:rPr>
              <a:t>(</a:t>
            </a:r>
            <a:r>
              <a:rPr lang="en-US" sz="2800" b="1" dirty="0">
                <a:solidFill>
                  <a:srgbClr val="000000"/>
                </a:solidFill>
                <a:latin typeface="Arial" pitchFamily="34" charset="0"/>
                <a:cs typeface="Arial" pitchFamily="34" charset="0"/>
                <a:sym typeface="Arial" pitchFamily="34" charset="0"/>
              </a:rPr>
              <a:t>7.0.3.1)</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hape 687"/>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123907" name="Shape 688"/>
          <p:cNvSpPr>
            <a:spLocks noGrp="1"/>
          </p:cNvSpPr>
          <p:nvPr>
            <p:ph idx="1"/>
          </p:nvPr>
        </p:nvSpPr>
        <p:spPr>
          <a:xfrm>
            <a:off x="728663" y="1960563"/>
            <a:ext cx="8040687" cy="3657600"/>
          </a:xfrm>
        </p:spPr>
        <p:txBody>
          <a:bodyPr lIns="91425" tIns="45700" rIns="91425" bIns="45700"/>
          <a:lstStyle/>
          <a:p>
            <a:pPr marL="0" indent="0">
              <a:spcBef>
                <a:spcPts val="600"/>
              </a:spcBef>
              <a:buClr>
                <a:srgbClr val="000000"/>
              </a:buClr>
              <a:buSzPct val="25000"/>
              <a:buFont typeface="Arial" pitchFamily="34" charset="0"/>
              <a:buNone/>
            </a:pPr>
            <a:r>
              <a:rPr lang="en-US" sz="2800">
                <a:solidFill>
                  <a:srgbClr val="000000"/>
                </a:solidFill>
                <a:latin typeface="Arial" pitchFamily="34" charset="0"/>
                <a:cs typeface="Arial" pitchFamily="34" charset="0"/>
                <a:sym typeface="Arial" pitchFamily="34" charset="0"/>
              </a:rPr>
              <a:t>A merit badge </a:t>
            </a:r>
            <a:r>
              <a:rPr lang="en-US" sz="2800">
                <a:latin typeface="Arial" pitchFamily="34" charset="0"/>
                <a:cs typeface="Arial" pitchFamily="34" charset="0"/>
                <a:sym typeface="Arial" pitchFamily="34" charset="0"/>
              </a:rPr>
              <a:t>“</a:t>
            </a:r>
            <a:r>
              <a:rPr lang="en-US" sz="2800">
                <a:solidFill>
                  <a:srgbClr val="000000"/>
                </a:solidFill>
                <a:latin typeface="Arial" pitchFamily="34" charset="0"/>
                <a:cs typeface="Arial" pitchFamily="34" charset="0"/>
                <a:sym typeface="Arial" pitchFamily="34" charset="0"/>
              </a:rPr>
              <a:t>partial” expires six months after the badge work was begun.</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hape 694"/>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125955" name="Shape 695"/>
          <p:cNvSpPr>
            <a:spLocks noGrp="1"/>
          </p:cNvSpPr>
          <p:nvPr>
            <p:ph idx="1"/>
          </p:nvPr>
        </p:nvSpPr>
        <p:spPr>
          <a:xfrm>
            <a:off x="728663" y="1960563"/>
            <a:ext cx="8040687" cy="3657600"/>
          </a:xfrm>
        </p:spPr>
        <p:txBody>
          <a:bodyPr lIns="91425" tIns="45700" rIns="91425" bIns="45700"/>
          <a:lstStyle/>
          <a:p>
            <a:pPr marL="0" indent="0">
              <a:spcBef>
                <a:spcPts val="600"/>
              </a:spcBef>
              <a:buSzPct val="25000"/>
              <a:buFont typeface="Arial" pitchFamily="34" charset="0"/>
              <a:buNone/>
            </a:pPr>
            <a:r>
              <a:rPr lang="en-US" sz="2800">
                <a:latin typeface="Arial" pitchFamily="34" charset="0"/>
                <a:cs typeface="Arial" pitchFamily="34" charset="0"/>
                <a:sym typeface="Arial" pitchFamily="34" charset="0"/>
              </a:rPr>
              <a:t>A merit badge “partial” expires six months after the badge work was begun.</a:t>
            </a: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ts val="600"/>
              </a:spcBef>
              <a:buClr>
                <a:srgbClr val="FF0000"/>
              </a:buClr>
              <a:buSzPct val="25000"/>
              <a:buFont typeface="Arial" pitchFamily="34" charset="0"/>
              <a:buNone/>
            </a:pPr>
            <a:r>
              <a:rPr lang="en-US" sz="2800" b="1">
                <a:solidFill>
                  <a:srgbClr val="FF0000"/>
                </a:solidFill>
                <a:latin typeface="Arial" pitchFamily="34" charset="0"/>
                <a:cs typeface="Arial" pitchFamily="34" charset="0"/>
                <a:sym typeface="Arial" pitchFamily="34" charset="0"/>
              </a:rPr>
              <a:t>False. </a:t>
            </a:r>
            <a:r>
              <a:rPr lang="en-US" sz="2800" b="1">
                <a:solidFill>
                  <a:srgbClr val="000000"/>
                </a:solidFill>
                <a:latin typeface="Arial" pitchFamily="34" charset="0"/>
                <a:cs typeface="Arial" pitchFamily="34" charset="0"/>
                <a:sym typeface="Arial" pitchFamily="34" charset="0"/>
              </a:rPr>
              <a:t>Partials have no expiration except the Scout’s 18th birthday. (7.0.3.3)</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hape 708"/>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128003" name="Shape 709"/>
          <p:cNvSpPr>
            <a:spLocks noGrp="1"/>
          </p:cNvSpPr>
          <p:nvPr>
            <p:ph idx="1"/>
          </p:nvPr>
        </p:nvSpPr>
        <p:spPr>
          <a:xfrm>
            <a:off x="728663" y="1600200"/>
            <a:ext cx="8105775" cy="2473325"/>
          </a:xfrm>
        </p:spPr>
        <p:txBody>
          <a:bodyPr lIns="91425" tIns="45700" rIns="91425" bIns="45700"/>
          <a:lstStyle/>
          <a:p>
            <a:pPr marL="0" indent="0">
              <a:spcBef>
                <a:spcPts val="600"/>
              </a:spcBef>
              <a:buSzPct val="25000"/>
              <a:buFont typeface="Arial" pitchFamily="34" charset="0"/>
              <a:buNone/>
            </a:pPr>
            <a:r>
              <a:rPr lang="en-US" sz="2800" dirty="0">
                <a:latin typeface="Arial" pitchFamily="34" charset="0"/>
                <a:cs typeface="Arial" pitchFamily="34" charset="0"/>
                <a:sym typeface="Arial" pitchFamily="34" charset="0"/>
              </a:rPr>
              <a:t>If, from time to time, it becomes plainly evident that a youth could not have actually and personally fulfilled requirements for a merit badge as written, even though signed by a counselor, there is no recourse.</a:t>
            </a:r>
            <a:endParaRPr lang="en-US" sz="2800" b="1" dirty="0">
              <a:solidFill>
                <a:srgbClr val="000000"/>
              </a:solidFill>
              <a:latin typeface="Arial" pitchFamily="34" charset="0"/>
              <a:cs typeface="Arial" pitchFamily="34" charset="0"/>
              <a:sym typeface="Arial" pitchFamily="34" charset="0"/>
            </a:endParaRP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hape 708"/>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130051" name="Shape 709"/>
          <p:cNvSpPr>
            <a:spLocks noGrp="1"/>
          </p:cNvSpPr>
          <p:nvPr>
            <p:ph idx="1"/>
          </p:nvPr>
        </p:nvSpPr>
        <p:spPr>
          <a:xfrm>
            <a:off x="728663" y="1600200"/>
            <a:ext cx="8105775" cy="4732338"/>
          </a:xfrm>
        </p:spPr>
        <p:txBody>
          <a:bodyPr lIns="91425" tIns="45700" rIns="91425" bIns="45700"/>
          <a:lstStyle/>
          <a:p>
            <a:pPr marL="0" indent="0">
              <a:spcBef>
                <a:spcPts val="600"/>
              </a:spcBef>
              <a:buSzPct val="25000"/>
              <a:buFont typeface="Arial" pitchFamily="34" charset="0"/>
              <a:buNone/>
            </a:pPr>
            <a:r>
              <a:rPr lang="en-US" sz="2800">
                <a:latin typeface="Arial" pitchFamily="34" charset="0"/>
                <a:cs typeface="Arial" pitchFamily="34" charset="0"/>
                <a:sym typeface="Arial" pitchFamily="34" charset="0"/>
              </a:rPr>
              <a:t> If, from time to time, it becomes plainly evident that a youth could not have actually and personally fulfilled requirements for a merit badge as written, even though signed by a counselor, there is no recourse.</a:t>
            </a: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ts val="600"/>
              </a:spcBef>
              <a:buClr>
                <a:srgbClr val="FF0000"/>
              </a:buClr>
              <a:buSzPct val="25000"/>
              <a:buFont typeface="Arial" pitchFamily="34" charset="0"/>
              <a:buNone/>
            </a:pPr>
            <a:r>
              <a:rPr lang="en-US" sz="2800" b="1">
                <a:solidFill>
                  <a:srgbClr val="FF0000"/>
                </a:solidFill>
                <a:latin typeface="Arial" pitchFamily="34" charset="0"/>
                <a:cs typeface="Arial" pitchFamily="34" charset="0"/>
                <a:sym typeface="Arial" pitchFamily="34" charset="0"/>
              </a:rPr>
              <a:t>False. </a:t>
            </a:r>
            <a:r>
              <a:rPr lang="en-US" sz="2800" b="1">
                <a:solidFill>
                  <a:srgbClr val="000000"/>
                </a:solidFill>
                <a:latin typeface="Arial" pitchFamily="34" charset="0"/>
                <a:cs typeface="Arial" pitchFamily="34" charset="0"/>
                <a:sym typeface="Arial" pitchFamily="34" charset="0"/>
              </a:rPr>
              <a:t>Under the Limited Recourse provision it would be understood that the badge </a:t>
            </a:r>
            <a:r>
              <a:rPr lang="en-US" sz="2800" b="1">
                <a:latin typeface="Arial" pitchFamily="34" charset="0"/>
                <a:cs typeface="Arial" pitchFamily="34" charset="0"/>
                <a:sym typeface="Arial" pitchFamily="34" charset="0"/>
              </a:rPr>
              <a:t>is</a:t>
            </a:r>
            <a:r>
              <a:rPr lang="en-US" sz="2800" b="1">
                <a:solidFill>
                  <a:srgbClr val="000000"/>
                </a:solidFill>
                <a:latin typeface="Arial" pitchFamily="34" charset="0"/>
                <a:cs typeface="Arial" pitchFamily="34" charset="0"/>
                <a:sym typeface="Arial" pitchFamily="34" charset="0"/>
              </a:rPr>
              <a:t> not “taken away”, because it was never </a:t>
            </a:r>
            <a:r>
              <a:rPr lang="en-US" sz="2800" b="1">
                <a:latin typeface="Arial" pitchFamily="34" charset="0"/>
                <a:cs typeface="Arial" pitchFamily="34" charset="0"/>
                <a:sym typeface="Arial" pitchFamily="34" charset="0"/>
              </a:rPr>
              <a:t>actually earned</a:t>
            </a:r>
            <a:r>
              <a:rPr lang="en-US" sz="2800" b="1">
                <a:solidFill>
                  <a:srgbClr val="000000"/>
                </a:solidFill>
                <a:latin typeface="Arial" pitchFamily="34" charset="0"/>
                <a:cs typeface="Arial" pitchFamily="34" charset="0"/>
                <a:sym typeface="Arial" pitchFamily="34" charset="0"/>
              </a:rPr>
              <a:t>. (7.0.4.7)</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hape 715"/>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132099" name="Shape 716"/>
          <p:cNvSpPr>
            <a:spLocks noGrp="1"/>
          </p:cNvSpPr>
          <p:nvPr>
            <p:ph idx="1"/>
          </p:nvPr>
        </p:nvSpPr>
        <p:spPr>
          <a:xfrm>
            <a:off x="728663" y="1960563"/>
            <a:ext cx="7772400" cy="3657600"/>
          </a:xfrm>
        </p:spPr>
        <p:txBody>
          <a:bodyPr lIns="91425" tIns="45700" rIns="91425" bIns="45700"/>
          <a:lstStyle/>
          <a:p>
            <a:pPr marL="0" indent="0">
              <a:spcBef>
                <a:spcPts val="600"/>
              </a:spcBef>
              <a:buClr>
                <a:srgbClr val="000000"/>
              </a:buClr>
              <a:buSzPct val="25000"/>
              <a:buFont typeface="Arial" pitchFamily="34" charset="0"/>
              <a:buNone/>
            </a:pPr>
            <a:r>
              <a:rPr lang="en-US" sz="2800">
                <a:solidFill>
                  <a:srgbClr val="000000"/>
                </a:solidFill>
                <a:latin typeface="Arial" pitchFamily="34" charset="0"/>
                <a:cs typeface="Arial" pitchFamily="34" charset="0"/>
                <a:sym typeface="Arial" pitchFamily="34" charset="0"/>
              </a:rPr>
              <a:t>Scouts may begin work on discontinued merit badges if they start within six months of the date the badge was discontinued. </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hape 722"/>
          <p:cNvSpPr>
            <a:spLocks noGrp="1"/>
          </p:cNvSpPr>
          <p:nvPr>
            <p:ph type="title"/>
          </p:nvPr>
        </p:nvSpPr>
        <p:spPr>
          <a:xfrm>
            <a:off x="457200" y="457200"/>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True or False?</a:t>
            </a:r>
          </a:p>
        </p:txBody>
      </p:sp>
      <p:sp>
        <p:nvSpPr>
          <p:cNvPr id="134147" name="Shape 723"/>
          <p:cNvSpPr>
            <a:spLocks noGrp="1"/>
          </p:cNvSpPr>
          <p:nvPr>
            <p:ph idx="1"/>
          </p:nvPr>
        </p:nvSpPr>
        <p:spPr>
          <a:xfrm>
            <a:off x="728663" y="1960563"/>
            <a:ext cx="7772400" cy="3657600"/>
          </a:xfrm>
        </p:spPr>
        <p:txBody>
          <a:bodyPr lIns="91425" tIns="45700" rIns="91425" bIns="45700"/>
          <a:lstStyle/>
          <a:p>
            <a:pPr marL="0" indent="0">
              <a:spcBef>
                <a:spcPts val="600"/>
              </a:spcBef>
              <a:buClr>
                <a:srgbClr val="000000"/>
              </a:buClr>
              <a:buSzPct val="25000"/>
              <a:buFont typeface="Arial" pitchFamily="34" charset="0"/>
              <a:buNone/>
            </a:pPr>
            <a:r>
              <a:rPr lang="en-US" sz="2800">
                <a:solidFill>
                  <a:srgbClr val="000000"/>
                </a:solidFill>
                <a:latin typeface="Arial" pitchFamily="34" charset="0"/>
                <a:cs typeface="Arial" pitchFamily="34" charset="0"/>
                <a:sym typeface="Arial" pitchFamily="34" charset="0"/>
              </a:rPr>
              <a:t>Scouts may begin work on discontinued merit badges if they start within six months of the date the badge was discontinued. </a:t>
            </a: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ts val="600"/>
              </a:spcBef>
              <a:buClr>
                <a:srgbClr val="FF0000"/>
              </a:buClr>
              <a:buSzPct val="25000"/>
              <a:buFont typeface="Arial" pitchFamily="34" charset="0"/>
              <a:buNone/>
            </a:pPr>
            <a:r>
              <a:rPr lang="en-US" sz="2800" b="1">
                <a:solidFill>
                  <a:srgbClr val="FF0000"/>
                </a:solidFill>
                <a:latin typeface="Arial" pitchFamily="34" charset="0"/>
                <a:cs typeface="Arial" pitchFamily="34" charset="0"/>
                <a:sym typeface="Arial" pitchFamily="34" charset="0"/>
              </a:rPr>
              <a:t>False. </a:t>
            </a:r>
            <a:r>
              <a:rPr lang="en-US" sz="2800" b="1">
                <a:solidFill>
                  <a:srgbClr val="000000"/>
                </a:solidFill>
                <a:latin typeface="Arial" pitchFamily="34" charset="0"/>
                <a:cs typeface="Arial" pitchFamily="34" charset="0"/>
                <a:sym typeface="Arial" pitchFamily="34" charset="0"/>
              </a:rPr>
              <a:t>Scouts may not begin work on discontinued merit badges – ever. (7.0.4.4)</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250"/>
          <p:cNvSpPr>
            <a:spLocks noGrp="1"/>
          </p:cNvSpPr>
          <p:nvPr>
            <p:ph type="title"/>
          </p:nvPr>
        </p:nvSpPr>
        <p:spPr>
          <a:xfrm>
            <a:off x="457200" y="587375"/>
            <a:ext cx="8229600" cy="1143000"/>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Advancement Defined </a:t>
            </a:r>
            <a:r>
              <a:rPr lang="en-US" sz="3200" dirty="0">
                <a:solidFill>
                  <a:srgbClr val="008000"/>
                </a:solidFill>
                <a:cs typeface="Calibri" pitchFamily="34" charset="0"/>
                <a:sym typeface="Calibri" pitchFamily="34" charset="0"/>
              </a:rPr>
              <a:t>2.0.0.0</a:t>
            </a:r>
          </a:p>
        </p:txBody>
      </p:sp>
      <p:sp>
        <p:nvSpPr>
          <p:cNvPr id="23555" name="Shape 251"/>
          <p:cNvSpPr>
            <a:spLocks noGrp="1"/>
          </p:cNvSpPr>
          <p:nvPr>
            <p:ph idx="1"/>
          </p:nvPr>
        </p:nvSpPr>
        <p:spPr>
          <a:xfrm>
            <a:off x="457200" y="1943100"/>
            <a:ext cx="5811520" cy="3890963"/>
          </a:xfrm>
        </p:spPr>
        <p:txBody>
          <a:bodyPr lIns="91425" tIns="45700" rIns="91425" bIns="45700"/>
          <a:lstStyle/>
          <a:p>
            <a:pPr marL="284163" indent="-284163">
              <a:spcBef>
                <a:spcPct val="0"/>
              </a:spcBef>
              <a:buFont typeface="Arial" pitchFamily="34" charset="0"/>
              <a:buNone/>
            </a:pPr>
            <a:endParaRPr lang="en-US" sz="1800" dirty="0">
              <a:solidFill>
                <a:srgbClr val="000000"/>
              </a:solidFill>
              <a:cs typeface="Calibri" pitchFamily="34" charset="0"/>
              <a:sym typeface="Calibri" pitchFamily="34" charset="0"/>
            </a:endParaRPr>
          </a:p>
          <a:p>
            <a:pPr marL="457200" lvl="1" indent="-457200">
              <a:spcBef>
                <a:spcPct val="0"/>
              </a:spcBef>
              <a:buClr>
                <a:srgbClr val="000000"/>
              </a:buClr>
              <a:buFont typeface="Courier New" pitchFamily="49" charset="0"/>
              <a:buBlip>
                <a:blip r:embed="rId3"/>
              </a:buBlip>
            </a:pPr>
            <a:r>
              <a:rPr lang="en-US" sz="2400" dirty="0">
                <a:solidFill>
                  <a:srgbClr val="000000"/>
                </a:solidFill>
                <a:latin typeface="Arial" pitchFamily="34" charset="0"/>
                <a:cs typeface="Arial" pitchFamily="34" charset="0"/>
                <a:sym typeface="Arial" pitchFamily="34" charset="0"/>
              </a:rPr>
              <a:t>A method of Scouting</a:t>
            </a:r>
          </a:p>
          <a:p>
            <a:pPr marL="0" lvl="1" indent="0">
              <a:spcBef>
                <a:spcPct val="0"/>
              </a:spcBef>
              <a:buClr>
                <a:srgbClr val="000000"/>
              </a:buClr>
              <a:buNone/>
            </a:pPr>
            <a:endParaRPr lang="en-US" sz="2400" dirty="0">
              <a:solidFill>
                <a:srgbClr val="000000"/>
              </a:solidFill>
              <a:latin typeface="Arial" pitchFamily="34" charset="0"/>
              <a:cs typeface="Arial" pitchFamily="34" charset="0"/>
              <a:sym typeface="Arial" pitchFamily="34" charset="0"/>
            </a:endParaRPr>
          </a:p>
          <a:p>
            <a:pPr marL="457200" lvl="1" indent="-457200">
              <a:spcBef>
                <a:spcPts val="600"/>
              </a:spcBef>
              <a:buClr>
                <a:srgbClr val="000000"/>
              </a:buClr>
              <a:buFont typeface="Courier New" pitchFamily="49" charset="0"/>
              <a:buBlip>
                <a:blip r:embed="rId3"/>
              </a:buBlip>
            </a:pPr>
            <a:r>
              <a:rPr lang="en-US" sz="2400" dirty="0">
                <a:solidFill>
                  <a:srgbClr val="000000"/>
                </a:solidFill>
                <a:latin typeface="Arial" pitchFamily="34" charset="0"/>
                <a:cs typeface="Arial" pitchFamily="34" charset="0"/>
                <a:sym typeface="Arial" pitchFamily="34" charset="0"/>
              </a:rPr>
              <a:t>Experiential learning</a:t>
            </a:r>
          </a:p>
          <a:p>
            <a:pPr marL="0" lvl="1" indent="0">
              <a:spcBef>
                <a:spcPts val="600"/>
              </a:spcBef>
              <a:buClr>
                <a:srgbClr val="000000"/>
              </a:buClr>
              <a:buNone/>
            </a:pPr>
            <a:endParaRPr lang="en-US" sz="2400" dirty="0">
              <a:solidFill>
                <a:srgbClr val="000000"/>
              </a:solidFill>
              <a:latin typeface="Arial" pitchFamily="34" charset="0"/>
              <a:cs typeface="Arial" pitchFamily="34" charset="0"/>
              <a:sym typeface="Arial" pitchFamily="34" charset="0"/>
            </a:endParaRPr>
          </a:p>
          <a:p>
            <a:pPr marL="457200" lvl="1" indent="-457200">
              <a:spcBef>
                <a:spcPts val="600"/>
              </a:spcBef>
              <a:buClr>
                <a:srgbClr val="000000"/>
              </a:buClr>
              <a:buFont typeface="Courier New" pitchFamily="49" charset="0"/>
              <a:buBlip>
                <a:blip r:embed="rId3"/>
              </a:buBlip>
            </a:pPr>
            <a:r>
              <a:rPr lang="en-US" sz="2400" dirty="0">
                <a:solidFill>
                  <a:srgbClr val="000000"/>
                </a:solidFill>
                <a:latin typeface="Arial" pitchFamily="34" charset="0"/>
                <a:cs typeface="Arial" pitchFamily="34" charset="0"/>
                <a:sym typeface="Arial" pitchFamily="34" charset="0"/>
              </a:rPr>
              <a:t>Personal growth</a:t>
            </a:r>
          </a:p>
          <a:p>
            <a:pPr marL="0" lvl="1" indent="0">
              <a:spcBef>
                <a:spcPts val="600"/>
              </a:spcBef>
              <a:buClr>
                <a:srgbClr val="000000"/>
              </a:buClr>
              <a:buNone/>
            </a:pPr>
            <a:endParaRPr lang="en-US" sz="2400" dirty="0">
              <a:solidFill>
                <a:srgbClr val="000000"/>
              </a:solidFill>
              <a:latin typeface="Arial" pitchFamily="34" charset="0"/>
              <a:cs typeface="Arial" pitchFamily="34" charset="0"/>
              <a:sym typeface="Arial" pitchFamily="34" charset="0"/>
            </a:endParaRPr>
          </a:p>
          <a:p>
            <a:pPr marL="0" lvl="1" indent="0">
              <a:spcBef>
                <a:spcPts val="600"/>
              </a:spcBef>
              <a:buClr>
                <a:srgbClr val="000000"/>
              </a:buClr>
              <a:buFont typeface="Courier New" pitchFamily="49" charset="0"/>
              <a:buNone/>
            </a:pPr>
            <a:r>
              <a:rPr lang="en-US" sz="2400" dirty="0">
                <a:solidFill>
                  <a:srgbClr val="000000"/>
                </a:solidFill>
                <a:latin typeface="Arial" pitchFamily="34" charset="0"/>
                <a:cs typeface="Arial" pitchFamily="34" charset="0"/>
                <a:sym typeface="Arial" pitchFamily="34" charset="0"/>
              </a:rPr>
              <a:t>Success is achieved when we fulfill the BSA Mission statement</a:t>
            </a:r>
            <a:r>
              <a:rPr lang="en-US" sz="3000" dirty="0">
                <a:solidFill>
                  <a:srgbClr val="000000"/>
                </a:solidFill>
                <a:latin typeface="Arial" pitchFamily="34" charset="0"/>
                <a:cs typeface="Arial" pitchFamily="34" charset="0"/>
                <a:sym typeface="Arial" pitchFamily="34" charset="0"/>
              </a:rPr>
              <a:t>.</a:t>
            </a:r>
          </a:p>
        </p:txBody>
      </p:sp>
      <p:pic>
        <p:nvPicPr>
          <p:cNvPr id="3" name="Picture 2">
            <a:extLst>
              <a:ext uri="{FF2B5EF4-FFF2-40B4-BE49-F238E27FC236}">
                <a16:creationId xmlns:a16="http://schemas.microsoft.com/office/drawing/2014/main" id="{E88699E7-68F8-4A58-9552-8D39F44E00E5}"/>
              </a:ext>
            </a:extLst>
          </p:cNvPr>
          <p:cNvPicPr>
            <a:picLocks noChangeAspect="1"/>
          </p:cNvPicPr>
          <p:nvPr/>
        </p:nvPicPr>
        <p:blipFill>
          <a:blip r:embed="rId4"/>
          <a:stretch>
            <a:fillRect/>
          </a:stretch>
        </p:blipFill>
        <p:spPr>
          <a:xfrm>
            <a:off x="5273733" y="1730375"/>
            <a:ext cx="1143000" cy="1143000"/>
          </a:xfrm>
          <a:prstGeom prst="rect">
            <a:avLst/>
          </a:prstGeom>
        </p:spPr>
      </p:pic>
      <p:pic>
        <p:nvPicPr>
          <p:cNvPr id="5" name="Picture 4">
            <a:extLst>
              <a:ext uri="{FF2B5EF4-FFF2-40B4-BE49-F238E27FC236}">
                <a16:creationId xmlns:a16="http://schemas.microsoft.com/office/drawing/2014/main" id="{4E8CC42A-9300-4B18-92A5-29721801D5D5}"/>
              </a:ext>
            </a:extLst>
          </p:cNvPr>
          <p:cNvPicPr>
            <a:picLocks noChangeAspect="1"/>
          </p:cNvPicPr>
          <p:nvPr/>
        </p:nvPicPr>
        <p:blipFill>
          <a:blip r:embed="rId5"/>
          <a:stretch>
            <a:fillRect/>
          </a:stretch>
        </p:blipFill>
        <p:spPr>
          <a:xfrm>
            <a:off x="6063239" y="2809529"/>
            <a:ext cx="1049385" cy="1160683"/>
          </a:xfrm>
          <a:prstGeom prst="rect">
            <a:avLst/>
          </a:prstGeom>
        </p:spPr>
      </p:pic>
      <p:pic>
        <p:nvPicPr>
          <p:cNvPr id="7" name="Picture 6">
            <a:extLst>
              <a:ext uri="{FF2B5EF4-FFF2-40B4-BE49-F238E27FC236}">
                <a16:creationId xmlns:a16="http://schemas.microsoft.com/office/drawing/2014/main" id="{05526609-1500-4F9E-AD48-0CD9B53B3EAD}"/>
              </a:ext>
            </a:extLst>
          </p:cNvPr>
          <p:cNvPicPr>
            <a:picLocks noChangeAspect="1"/>
          </p:cNvPicPr>
          <p:nvPr/>
        </p:nvPicPr>
        <p:blipFill>
          <a:blip r:embed="rId6"/>
          <a:stretch>
            <a:fillRect/>
          </a:stretch>
        </p:blipFill>
        <p:spPr>
          <a:xfrm>
            <a:off x="6858096" y="3935135"/>
            <a:ext cx="1143001" cy="1143001"/>
          </a:xfrm>
          <a:prstGeom prst="rect">
            <a:avLst/>
          </a:prstGeom>
        </p:spPr>
      </p:pic>
      <p:pic>
        <p:nvPicPr>
          <p:cNvPr id="9" name="Picture 8">
            <a:extLst>
              <a:ext uri="{FF2B5EF4-FFF2-40B4-BE49-F238E27FC236}">
                <a16:creationId xmlns:a16="http://schemas.microsoft.com/office/drawing/2014/main" id="{DBFCD775-2C86-474C-B3F7-F9036940CCE3}"/>
              </a:ext>
            </a:extLst>
          </p:cNvPr>
          <p:cNvPicPr>
            <a:picLocks noChangeAspect="1"/>
          </p:cNvPicPr>
          <p:nvPr/>
        </p:nvPicPr>
        <p:blipFill>
          <a:blip r:embed="rId7"/>
          <a:stretch>
            <a:fillRect/>
          </a:stretch>
        </p:blipFill>
        <p:spPr>
          <a:xfrm>
            <a:off x="7834843" y="4716554"/>
            <a:ext cx="1038994" cy="1487188"/>
          </a:xfrm>
          <a:prstGeom prst="rect">
            <a:avLst/>
          </a:prstGeom>
        </p:spPr>
      </p:pic>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hape 729"/>
          <p:cNvSpPr>
            <a:spLocks noGrp="1"/>
          </p:cNvSpPr>
          <p:nvPr>
            <p:ph type="title"/>
          </p:nvPr>
        </p:nvSpPr>
        <p:spPr>
          <a:xfrm>
            <a:off x="468313" y="588963"/>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Boards of Review </a:t>
            </a:r>
            <a:r>
              <a:rPr lang="en-US" sz="3200">
                <a:solidFill>
                  <a:srgbClr val="008000"/>
                </a:solidFill>
                <a:cs typeface="Calibri" pitchFamily="34" charset="0"/>
                <a:sym typeface="Calibri" pitchFamily="34" charset="0"/>
              </a:rPr>
              <a:t>8.0.0.2</a:t>
            </a:r>
          </a:p>
        </p:txBody>
      </p:sp>
      <p:sp>
        <p:nvSpPr>
          <p:cNvPr id="136195" name="Shape 730"/>
          <p:cNvSpPr>
            <a:spLocks noGrp="1"/>
          </p:cNvSpPr>
          <p:nvPr>
            <p:ph idx="1"/>
          </p:nvPr>
        </p:nvSpPr>
        <p:spPr>
          <a:xfrm>
            <a:off x="701675" y="1773238"/>
            <a:ext cx="7996238" cy="4513262"/>
          </a:xfrm>
        </p:spPr>
        <p:txBody>
          <a:bodyPr lIns="91425" tIns="45700" rIns="91425" bIns="45700"/>
          <a:lstStyle/>
          <a:p>
            <a:pPr marL="0" indent="0">
              <a:spcBef>
                <a:spcPct val="0"/>
              </a:spcBef>
              <a:buClr>
                <a:srgbClr val="000000"/>
              </a:buClr>
              <a:buSzPct val="25000"/>
              <a:buFont typeface="Arial" pitchFamily="34" charset="0"/>
              <a:buNone/>
            </a:pPr>
            <a:r>
              <a:rPr lang="en-US" sz="2800" dirty="0">
                <a:solidFill>
                  <a:srgbClr val="000000"/>
                </a:solidFill>
                <a:latin typeface="Arial" pitchFamily="34" charset="0"/>
                <a:cs typeface="Arial" pitchFamily="34" charset="0"/>
                <a:sym typeface="Arial" pitchFamily="34" charset="0"/>
              </a:rPr>
              <a:t>A board of review </a:t>
            </a:r>
            <a:r>
              <a:rPr lang="en-US" sz="2800" u="sng" dirty="0">
                <a:solidFill>
                  <a:srgbClr val="000000"/>
                </a:solidFill>
                <a:latin typeface="Arial" pitchFamily="34" charset="0"/>
                <a:cs typeface="Arial" pitchFamily="34" charset="0"/>
                <a:sym typeface="Arial" pitchFamily="34" charset="0"/>
              </a:rPr>
              <a:t>must</a:t>
            </a:r>
            <a:r>
              <a:rPr lang="en-US" sz="2800" dirty="0">
                <a:solidFill>
                  <a:srgbClr val="000000"/>
                </a:solidFill>
                <a:latin typeface="Arial" pitchFamily="34" charset="0"/>
                <a:cs typeface="Arial" pitchFamily="34" charset="0"/>
                <a:sym typeface="Arial" pitchFamily="34" charset="0"/>
              </a:rPr>
              <a:t> be granted when requirements are met or when the Scout believes they completed the requirements.</a:t>
            </a:r>
          </a:p>
          <a:p>
            <a:pPr marL="0" indent="0">
              <a:spcBef>
                <a:spcPct val="0"/>
              </a:spcBef>
              <a:buClr>
                <a:srgbClr val="000000"/>
              </a:buClr>
              <a:buSzPct val="25000"/>
              <a:buFont typeface="Arial" pitchFamily="34" charset="0"/>
              <a:buNone/>
            </a:pPr>
            <a:endParaRPr lang="en-US" sz="2800" dirty="0">
              <a:solidFill>
                <a:srgbClr val="000000"/>
              </a:solidFill>
              <a:latin typeface="Arial" pitchFamily="34" charset="0"/>
              <a:cs typeface="Arial" pitchFamily="34" charset="0"/>
              <a:sym typeface="Arial" pitchFamily="34" charset="0"/>
            </a:endParaRPr>
          </a:p>
          <a:p>
            <a:pPr marL="284163" lvl="1" indent="-284163">
              <a:spcBef>
                <a:spcPts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We must not expect the Scout to request or organize the board of review.</a:t>
            </a:r>
          </a:p>
          <a:p>
            <a:pPr marL="284163" lvl="1" indent="-284163">
              <a:spcBef>
                <a:spcPts val="0"/>
              </a:spcBef>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lvl="1" indent="-284163">
              <a:spcBef>
                <a:spcPts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We must not defer the Scout.</a:t>
            </a:r>
          </a:p>
          <a:p>
            <a:pPr marL="284163" lvl="1" indent="-284163">
              <a:spcBef>
                <a:spcPts val="0"/>
              </a:spcBef>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lvl="1" indent="-284163">
              <a:spcBef>
                <a:spcPts val="0"/>
              </a:spcBef>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We must not ask the Scout to exceed requirements. </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hape 736"/>
          <p:cNvSpPr>
            <a:spLocks noGrp="1"/>
          </p:cNvSpPr>
          <p:nvPr>
            <p:ph type="title"/>
          </p:nvPr>
        </p:nvSpPr>
        <p:spPr>
          <a:xfrm>
            <a:off x="457200" y="489857"/>
            <a:ext cx="8229600" cy="1496106"/>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Composition of the Board of Review </a:t>
            </a:r>
            <a:r>
              <a:rPr lang="en-US" sz="3200" dirty="0">
                <a:solidFill>
                  <a:srgbClr val="008000"/>
                </a:solidFill>
                <a:cs typeface="Calibri" pitchFamily="34" charset="0"/>
                <a:sym typeface="Calibri" pitchFamily="34" charset="0"/>
              </a:rPr>
              <a:t>8.0.0.3</a:t>
            </a:r>
          </a:p>
        </p:txBody>
      </p:sp>
      <p:sp>
        <p:nvSpPr>
          <p:cNvPr id="138243" name="Shape 737"/>
          <p:cNvSpPr>
            <a:spLocks noGrp="1"/>
          </p:cNvSpPr>
          <p:nvPr>
            <p:ph idx="1"/>
          </p:nvPr>
        </p:nvSpPr>
        <p:spPr>
          <a:xfrm>
            <a:off x="706438" y="1985964"/>
            <a:ext cx="7848600" cy="4252276"/>
          </a:xfrm>
        </p:spPr>
        <p:txBody>
          <a:bodyPr lIns="91425" tIns="45700" rIns="91425" bIns="45700"/>
          <a:lstStyle/>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Composed of three to six members at least 21 years of age.</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Unit leaders and assistants </a:t>
            </a:r>
            <a:r>
              <a:rPr lang="en-US" sz="2400" dirty="0">
                <a:latin typeface="Arial" pitchFamily="34" charset="0"/>
                <a:cs typeface="Arial" pitchFamily="34" charset="0"/>
                <a:sym typeface="Arial" pitchFamily="34" charset="0"/>
              </a:rPr>
              <a:t>shall not</a:t>
            </a:r>
            <a:r>
              <a:rPr lang="en-US" sz="2400" dirty="0">
                <a:solidFill>
                  <a:srgbClr val="000000"/>
                </a:solidFill>
                <a:latin typeface="Arial" pitchFamily="34" charset="0"/>
                <a:cs typeface="Arial" pitchFamily="34" charset="0"/>
                <a:sym typeface="Arial" pitchFamily="34" charset="0"/>
              </a:rPr>
              <a:t> serve on a board for a Scout in their unit.</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A parent or guardian </a:t>
            </a:r>
            <a:r>
              <a:rPr lang="en-US" sz="2400" dirty="0">
                <a:latin typeface="Arial" pitchFamily="34" charset="0"/>
                <a:cs typeface="Arial" pitchFamily="34" charset="0"/>
                <a:sym typeface="Arial" pitchFamily="34" charset="0"/>
              </a:rPr>
              <a:t>shall not</a:t>
            </a:r>
            <a:r>
              <a:rPr lang="en-US" sz="2400" dirty="0">
                <a:solidFill>
                  <a:srgbClr val="000000"/>
                </a:solidFill>
                <a:latin typeface="Arial" pitchFamily="34" charset="0"/>
                <a:cs typeface="Arial" pitchFamily="34" charset="0"/>
                <a:sym typeface="Arial" pitchFamily="34" charset="0"/>
              </a:rPr>
              <a:t> serve on a board for his or her own son.</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candidate, parent, or guardian </a:t>
            </a:r>
            <a:r>
              <a:rPr lang="en-US" sz="2400" dirty="0">
                <a:latin typeface="Arial" pitchFamily="34" charset="0"/>
                <a:cs typeface="Arial" pitchFamily="34" charset="0"/>
                <a:sym typeface="Arial" pitchFamily="34" charset="0"/>
              </a:rPr>
              <a:t>shall not</a:t>
            </a:r>
            <a:r>
              <a:rPr lang="en-US" sz="2400" dirty="0">
                <a:solidFill>
                  <a:srgbClr val="000000"/>
                </a:solidFill>
                <a:latin typeface="Arial" pitchFamily="34" charset="0"/>
                <a:cs typeface="Arial" pitchFamily="34" charset="0"/>
                <a:sym typeface="Arial" pitchFamily="34" charset="0"/>
              </a:rPr>
              <a:t> select members of the board.</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hape 745"/>
          <p:cNvSpPr>
            <a:spLocks noGrp="1"/>
          </p:cNvSpPr>
          <p:nvPr>
            <p:ph type="title"/>
          </p:nvPr>
        </p:nvSpPr>
        <p:spPr>
          <a:xfrm>
            <a:off x="457200" y="534988"/>
            <a:ext cx="8235950" cy="1249362"/>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Board of Review Uniform  </a:t>
            </a:r>
            <a:r>
              <a:rPr lang="en-US" sz="3200">
                <a:solidFill>
                  <a:srgbClr val="008000"/>
                </a:solidFill>
                <a:cs typeface="Calibri" pitchFamily="34" charset="0"/>
                <a:sym typeface="Calibri" pitchFamily="34" charset="0"/>
              </a:rPr>
              <a:t>8.0.0.4</a:t>
            </a:r>
          </a:p>
        </p:txBody>
      </p:sp>
      <p:sp>
        <p:nvSpPr>
          <p:cNvPr id="140292" name="Shape 746"/>
          <p:cNvSpPr>
            <a:spLocks noGrp="1"/>
          </p:cNvSpPr>
          <p:nvPr>
            <p:ph idx="1"/>
          </p:nvPr>
        </p:nvSpPr>
        <p:spPr>
          <a:xfrm>
            <a:off x="381000" y="2362200"/>
            <a:ext cx="8229600" cy="3276600"/>
          </a:xfrm>
        </p:spPr>
        <p:txBody>
          <a:bodyPr lIns="91425" tIns="45700" rIns="91425" bIns="45700"/>
          <a:lstStyle/>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p:txBody>
      </p:sp>
      <p:sp>
        <p:nvSpPr>
          <p:cNvPr id="140293" name="Shape 747"/>
          <p:cNvSpPr txBox="1">
            <a:spLocks noChangeArrowheads="1"/>
          </p:cNvSpPr>
          <p:nvPr/>
        </p:nvSpPr>
        <p:spPr bwMode="auto">
          <a:xfrm>
            <a:off x="365125" y="1873250"/>
            <a:ext cx="8016875" cy="4724400"/>
          </a:xfrm>
          <a:prstGeom prst="rect">
            <a:avLst/>
          </a:prstGeom>
          <a:noFill/>
          <a:ln w="9525">
            <a:noFill/>
            <a:miter lim="800000"/>
            <a:headEnd/>
            <a:tailEnd/>
          </a:ln>
        </p:spPr>
        <p:txBody>
          <a:bodyPr lIns="91425" tIns="45700" rIns="91425" bIns="45700"/>
          <a:lstStyle/>
          <a:p>
            <a:pPr marL="284163" indent="-284163">
              <a:spcBef>
                <a:spcPts val="0"/>
              </a:spcBef>
              <a:buClr>
                <a:srgbClr val="000000"/>
              </a:buClr>
              <a:buSzPct val="61000"/>
              <a:buFont typeface="Arial" pitchFamily="34" charset="0"/>
              <a:buChar char="●"/>
            </a:pPr>
            <a:r>
              <a:rPr lang="en-US" sz="2400" dirty="0"/>
              <a:t>Full field uniform is </a:t>
            </a:r>
            <a:r>
              <a:rPr lang="en-US" sz="2400" b="1" i="1" dirty="0"/>
              <a:t>preferred.</a:t>
            </a:r>
          </a:p>
          <a:p>
            <a:pPr marL="284163" indent="-284163">
              <a:spcBef>
                <a:spcPts val="0"/>
              </a:spcBef>
              <a:buClr>
                <a:srgbClr val="000000"/>
              </a:buClr>
              <a:buSzPct val="61000"/>
              <a:buFont typeface="Arial" pitchFamily="34" charset="0"/>
              <a:buChar char="●"/>
            </a:pPr>
            <a:endParaRPr lang="en-US" sz="2400" b="1" i="1" dirty="0"/>
          </a:p>
          <a:p>
            <a:pPr marL="284163" indent="-284163">
              <a:spcBef>
                <a:spcPts val="0"/>
              </a:spcBef>
              <a:buClr>
                <a:srgbClr val="000000"/>
              </a:buClr>
              <a:buSzPct val="61000"/>
              <a:buFont typeface="Arial" pitchFamily="34" charset="0"/>
              <a:buChar char="●"/>
            </a:pPr>
            <a:r>
              <a:rPr lang="en-US" sz="2400" dirty="0"/>
              <a:t>The board cannot reject Scouts if they:</a:t>
            </a:r>
          </a:p>
          <a:p>
            <a:pPr marL="515938" lvl="1" indent="-233363">
              <a:spcBef>
                <a:spcPts val="0"/>
              </a:spcBef>
              <a:buClr>
                <a:srgbClr val="000000"/>
              </a:buClr>
              <a:buSzPct val="61000"/>
              <a:buFont typeface="Wingdings" pitchFamily="2" charset="2"/>
              <a:buChar char="§"/>
            </a:pPr>
            <a:r>
              <a:rPr lang="en-US" sz="2400" dirty="0"/>
              <a:t>Wear as much of the uniform as they own;</a:t>
            </a:r>
          </a:p>
          <a:p>
            <a:pPr marL="515938" lvl="1" indent="-233363">
              <a:spcBef>
                <a:spcPts val="0"/>
              </a:spcBef>
              <a:buClr>
                <a:srgbClr val="000000"/>
              </a:buClr>
              <a:buSzPct val="61000"/>
              <a:buFont typeface="Wingdings" pitchFamily="2" charset="2"/>
              <a:buChar char="§"/>
            </a:pPr>
            <a:r>
              <a:rPr lang="en-US" sz="2400" dirty="0"/>
              <a:t>Wear their uniform as correctly as possible;</a:t>
            </a:r>
          </a:p>
          <a:p>
            <a:pPr marL="515938" lvl="1" indent="-233363">
              <a:spcBef>
                <a:spcPts val="0"/>
              </a:spcBef>
              <a:buClr>
                <a:srgbClr val="000000"/>
              </a:buClr>
              <a:buSzPct val="61000"/>
              <a:buFont typeface="Wingdings" pitchFamily="2" charset="2"/>
              <a:buChar char="§"/>
            </a:pPr>
            <a:r>
              <a:rPr lang="en-US" sz="2400" dirty="0"/>
              <a:t>Wear their uniform per unit practice; or </a:t>
            </a:r>
          </a:p>
          <a:p>
            <a:pPr marL="515938" lvl="1" indent="-233363">
              <a:spcBef>
                <a:spcPts val="0"/>
              </a:spcBef>
              <a:buClr>
                <a:srgbClr val="000000"/>
              </a:buClr>
              <a:buSzPct val="61000"/>
              <a:buFont typeface="Wingdings" pitchFamily="2" charset="2"/>
              <a:buChar char="§"/>
            </a:pPr>
            <a:r>
              <a:rPr lang="en-US" sz="2400" dirty="0"/>
              <a:t>Has no uniform, but dresses neatly, cleanly, </a:t>
            </a:r>
            <a:br>
              <a:rPr lang="en-US" sz="2400" dirty="0"/>
            </a:br>
            <a:r>
              <a:rPr lang="en-US" sz="2400" dirty="0"/>
              <a:t>and appropriately according to their means.</a:t>
            </a:r>
          </a:p>
        </p:txBody>
      </p:sp>
      <p:pic>
        <p:nvPicPr>
          <p:cNvPr id="6" name="Picture 5" descr="uniform.jpg"/>
          <p:cNvPicPr>
            <a:picLocks noChangeAspect="1"/>
          </p:cNvPicPr>
          <p:nvPr/>
        </p:nvPicPr>
        <p:blipFill>
          <a:blip r:embed="rId3"/>
          <a:stretch>
            <a:fillRect/>
          </a:stretch>
        </p:blipFill>
        <p:spPr>
          <a:xfrm>
            <a:off x="7324725" y="1873250"/>
            <a:ext cx="1368425" cy="3359294"/>
          </a:xfrm>
          <a:prstGeom prst="rect">
            <a:avLst/>
          </a:prstGeom>
        </p:spPr>
      </p:pic>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hape 753"/>
          <p:cNvSpPr>
            <a:spLocks noGrp="1"/>
          </p:cNvSpPr>
          <p:nvPr>
            <p:ph type="title"/>
          </p:nvPr>
        </p:nvSpPr>
        <p:spPr>
          <a:xfrm>
            <a:off x="457200" y="271463"/>
            <a:ext cx="8229600" cy="1143000"/>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Conducting the Board of Review  </a:t>
            </a:r>
            <a:r>
              <a:rPr lang="en-US" sz="3200" dirty="0">
                <a:solidFill>
                  <a:srgbClr val="008000"/>
                </a:solidFill>
                <a:cs typeface="Calibri" pitchFamily="34" charset="0"/>
                <a:sym typeface="Calibri" pitchFamily="34" charset="0"/>
              </a:rPr>
              <a:t>8.0.1.0 - 8.0.1.1</a:t>
            </a:r>
          </a:p>
        </p:txBody>
      </p:sp>
      <p:sp>
        <p:nvSpPr>
          <p:cNvPr id="142339" name="Shape 754"/>
          <p:cNvSpPr>
            <a:spLocks noGrp="1"/>
          </p:cNvSpPr>
          <p:nvPr>
            <p:ph idx="1"/>
          </p:nvPr>
        </p:nvSpPr>
        <p:spPr>
          <a:xfrm>
            <a:off x="704850" y="1712459"/>
            <a:ext cx="8245475" cy="4154488"/>
          </a:xfrm>
        </p:spPr>
        <p:txBody>
          <a:bodyPr lIns="91425" tIns="45700" rIns="91425" bIns="45700"/>
          <a:lstStyle/>
          <a:p>
            <a:pPr marL="284163" indent="-284163">
              <a:lnSpc>
                <a:spcPct val="90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Participation of the unit leader, parents or guardians is restricted.</a:t>
            </a:r>
          </a:p>
          <a:p>
            <a:pPr marL="284163" indent="-284163">
              <a:lnSpc>
                <a:spcPct val="90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lnSpc>
                <a:spcPct val="90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board is not a retest.</a:t>
            </a:r>
          </a:p>
          <a:p>
            <a:pPr marL="284163" indent="-284163">
              <a:lnSpc>
                <a:spcPct val="90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lnSpc>
                <a:spcPct val="90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board is not a challenge to Scout’s knowledge.</a:t>
            </a:r>
          </a:p>
          <a:p>
            <a:pPr marL="284163" indent="-284163">
              <a:lnSpc>
                <a:spcPct val="90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lnSpc>
                <a:spcPct val="90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Focus on the Scout’s journey.</a:t>
            </a:r>
          </a:p>
          <a:p>
            <a:pPr marL="284163" indent="-284163">
              <a:lnSpc>
                <a:spcPct val="90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lnSpc>
                <a:spcPct val="90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Do not expect perfection.</a:t>
            </a:r>
          </a:p>
          <a:p>
            <a:pPr marL="284163" indent="-284163">
              <a:lnSpc>
                <a:spcPct val="90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lnSpc>
                <a:spcPct val="90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Be positive.</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hape 761"/>
          <p:cNvSpPr>
            <a:spLocks noGrp="1"/>
          </p:cNvSpPr>
          <p:nvPr>
            <p:ph type="title"/>
          </p:nvPr>
        </p:nvSpPr>
        <p:spPr>
          <a:xfrm>
            <a:off x="304800" y="842963"/>
            <a:ext cx="85344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Board of Review Decisions </a:t>
            </a:r>
            <a:br>
              <a:rPr lang="en-US" sz="4000">
                <a:solidFill>
                  <a:srgbClr val="000000"/>
                </a:solidFill>
                <a:cs typeface="Calibri" pitchFamily="34" charset="0"/>
                <a:sym typeface="Calibri" pitchFamily="34" charset="0"/>
              </a:rPr>
            </a:br>
            <a:r>
              <a:rPr lang="en-US" sz="3200">
                <a:solidFill>
                  <a:srgbClr val="008000"/>
                </a:solidFill>
                <a:cs typeface="Calibri" pitchFamily="34" charset="0"/>
                <a:sym typeface="Calibri" pitchFamily="34" charset="0"/>
              </a:rPr>
              <a:t>8.0.1.4 - 8.0.1.5</a:t>
            </a:r>
          </a:p>
        </p:txBody>
      </p:sp>
      <p:sp>
        <p:nvSpPr>
          <p:cNvPr id="144387" name="Shape 762"/>
          <p:cNvSpPr>
            <a:spLocks noGrp="1"/>
          </p:cNvSpPr>
          <p:nvPr>
            <p:ph idx="1"/>
          </p:nvPr>
        </p:nvSpPr>
        <p:spPr>
          <a:xfrm>
            <a:off x="704850" y="2164566"/>
            <a:ext cx="8245475" cy="3628797"/>
          </a:xfrm>
        </p:spPr>
        <p:txBody>
          <a:bodyPr lIns="91425" tIns="45700" rIns="91425" bIns="45700"/>
          <a:lstStyle/>
          <a:p>
            <a:pPr marL="0" indent="284163">
              <a:spcBef>
                <a:spcPct val="0"/>
              </a:spcBef>
              <a:spcAft>
                <a:spcPts val="6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Unanimous approval is required to advance.</a:t>
            </a:r>
          </a:p>
          <a:p>
            <a:pPr marL="0" indent="284163">
              <a:spcBef>
                <a:spcPct val="0"/>
              </a:spcBef>
              <a:spcAft>
                <a:spcPts val="60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0" indent="284163">
              <a:spcBef>
                <a:spcPts val="600"/>
              </a:spcBef>
              <a:spcAft>
                <a:spcPts val="6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If no unanimous approval:</a:t>
            </a:r>
          </a:p>
          <a:p>
            <a:pPr marL="630238" lvl="1" indent="-233363">
              <a:spcBef>
                <a:spcPts val="400"/>
              </a:spcBef>
              <a:spcAft>
                <a:spcPts val="600"/>
              </a:spcAft>
              <a:buClr>
                <a:srgbClr val="000000"/>
              </a:buClr>
              <a:buSzPct val="61000"/>
              <a:buFont typeface="Wingdings" pitchFamily="2" charset="2"/>
              <a:buChar char="§"/>
            </a:pPr>
            <a:r>
              <a:rPr lang="en-US" sz="2400" dirty="0">
                <a:solidFill>
                  <a:srgbClr val="000000"/>
                </a:solidFill>
                <a:latin typeface="Arial" pitchFamily="34" charset="0"/>
                <a:cs typeface="Arial" pitchFamily="34" charset="0"/>
                <a:sym typeface="Arial" pitchFamily="34" charset="0"/>
              </a:rPr>
              <a:t>Do not disclose specifics to Scout. </a:t>
            </a:r>
          </a:p>
          <a:p>
            <a:pPr marL="630238" lvl="1" indent="-233363">
              <a:spcBef>
                <a:spcPct val="0"/>
              </a:spcBef>
              <a:spcAft>
                <a:spcPts val="600"/>
              </a:spcAft>
              <a:buClr>
                <a:srgbClr val="000000"/>
              </a:buClr>
              <a:buSzPct val="61000"/>
              <a:buFont typeface="Wingdings" pitchFamily="2" charset="2"/>
              <a:buChar char="§"/>
            </a:pPr>
            <a:r>
              <a:rPr lang="en-US" sz="2400" dirty="0">
                <a:solidFill>
                  <a:srgbClr val="000000"/>
                </a:solidFill>
                <a:latin typeface="Arial" pitchFamily="34" charset="0"/>
                <a:cs typeface="Arial" pitchFamily="34" charset="0"/>
                <a:sym typeface="Arial" pitchFamily="34" charset="0"/>
              </a:rPr>
              <a:t>Only discuss areas requiring improvement. This must be done verbally and in writing.</a:t>
            </a:r>
          </a:p>
          <a:p>
            <a:pPr marL="630238" lvl="1" indent="-233363">
              <a:spcBef>
                <a:spcPct val="0"/>
              </a:spcBef>
              <a:spcAft>
                <a:spcPts val="600"/>
              </a:spcAft>
              <a:buClr>
                <a:srgbClr val="000000"/>
              </a:buClr>
              <a:buSzPct val="61000"/>
              <a:buFont typeface="Wingdings" pitchFamily="2" charset="2"/>
              <a:buChar char="§"/>
            </a:pPr>
            <a:r>
              <a:rPr lang="en-US" sz="2400" dirty="0">
                <a:solidFill>
                  <a:srgbClr val="000000"/>
                </a:solidFill>
                <a:latin typeface="Arial" pitchFamily="34" charset="0"/>
                <a:cs typeface="Arial" pitchFamily="34" charset="0"/>
                <a:sym typeface="Arial" pitchFamily="34" charset="0"/>
              </a:rPr>
              <a:t>The board of review may be adjourned and reconvened at a later date.</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Placeholder 1"/>
          <p:cNvSpPr>
            <a:spLocks noGrp="1"/>
          </p:cNvSpPr>
          <p:nvPr>
            <p:ph type="body" idx="1"/>
          </p:nvPr>
        </p:nvSpPr>
        <p:spPr>
          <a:xfrm>
            <a:off x="706438" y="1989137"/>
            <a:ext cx="7380287" cy="4281033"/>
          </a:xfrm>
        </p:spPr>
        <p:txBody>
          <a:bodyPr/>
          <a:lstStyle/>
          <a:p>
            <a:pPr marL="282575" indent="-282575">
              <a:spcBef>
                <a:spcPct val="0"/>
              </a:spcBef>
              <a:spcAft>
                <a:spcPts val="600"/>
              </a:spcAft>
            </a:pPr>
            <a:r>
              <a:rPr lang="en-US" sz="2400" dirty="0">
                <a:solidFill>
                  <a:srgbClr val="000000"/>
                </a:solidFill>
                <a:latin typeface="Arial" panose="020B0604020202020204" pitchFamily="34" charset="0"/>
                <a:ea typeface="ＭＳ Ｐゴシック" pitchFamily="34" charset="-128"/>
                <a:cs typeface="Arial" panose="020B0604020202020204" pitchFamily="34" charset="0"/>
                <a:sym typeface="Calibri" pitchFamily="34" charset="0"/>
              </a:rPr>
              <a:t>Boards of review are meant to be face-to-face, personal experiences.</a:t>
            </a:r>
          </a:p>
          <a:p>
            <a:pPr marL="282575" indent="-282575">
              <a:spcBef>
                <a:spcPct val="0"/>
              </a:spcBef>
              <a:spcAft>
                <a:spcPts val="600"/>
              </a:spcAft>
            </a:pPr>
            <a:endParaRPr lang="en-US" sz="2400" dirty="0">
              <a:solidFill>
                <a:srgbClr val="000000"/>
              </a:solidFill>
              <a:latin typeface="Arial" panose="020B0604020202020204" pitchFamily="34" charset="0"/>
              <a:ea typeface="ＭＳ Ｐゴシック" pitchFamily="34" charset="-128"/>
              <a:cs typeface="Arial" panose="020B0604020202020204" pitchFamily="34" charset="0"/>
              <a:sym typeface="Calibri" pitchFamily="34" charset="0"/>
            </a:endParaRPr>
          </a:p>
          <a:p>
            <a:pPr marL="282575" indent="-282575">
              <a:spcBef>
                <a:spcPct val="0"/>
              </a:spcBef>
              <a:spcAft>
                <a:spcPts val="600"/>
              </a:spcAft>
            </a:pPr>
            <a:r>
              <a:rPr lang="en-US" sz="2400" dirty="0">
                <a:solidFill>
                  <a:srgbClr val="000000"/>
                </a:solidFill>
                <a:latin typeface="Arial" panose="020B0604020202020204" pitchFamily="34" charset="0"/>
                <a:ea typeface="ＭＳ Ｐゴシック" pitchFamily="34" charset="-128"/>
                <a:cs typeface="Arial" panose="020B0604020202020204" pitchFamily="34" charset="0"/>
                <a:sym typeface="Calibri" pitchFamily="34" charset="0"/>
              </a:rPr>
              <a:t>However,</a:t>
            </a:r>
          </a:p>
          <a:p>
            <a:pPr marL="568325" lvl="1" indent="-219075">
              <a:spcBef>
                <a:spcPct val="0"/>
              </a:spcBef>
              <a:spcAft>
                <a:spcPts val="600"/>
              </a:spcAft>
              <a:buSzPct val="60000"/>
              <a:buFont typeface="Wingdings" pitchFamily="2" charset="2"/>
              <a:buChar char="§"/>
            </a:pPr>
            <a:r>
              <a:rPr lang="en-US" sz="2400" dirty="0">
                <a:solidFill>
                  <a:srgbClr val="000000"/>
                </a:solidFill>
                <a:latin typeface="Arial" panose="020B0604020202020204" pitchFamily="34" charset="0"/>
                <a:ea typeface="ＭＳ Ｐゴシック" pitchFamily="34" charset="-128"/>
                <a:cs typeface="Arial" panose="020B0604020202020204" pitchFamily="34" charset="0"/>
                <a:sym typeface="Calibri" pitchFamily="34" charset="0"/>
              </a:rPr>
              <a:t>From time to time it may be physically impossible due to time or distance.</a:t>
            </a:r>
          </a:p>
          <a:p>
            <a:pPr marL="568325" lvl="1" indent="-219075">
              <a:spcBef>
                <a:spcPct val="0"/>
              </a:spcBef>
              <a:spcAft>
                <a:spcPts val="600"/>
              </a:spcAft>
              <a:buSzPct val="60000"/>
              <a:buFont typeface="Wingdings" pitchFamily="2" charset="2"/>
              <a:buChar char="§"/>
            </a:pPr>
            <a:endParaRPr lang="en-US" sz="2400" dirty="0">
              <a:solidFill>
                <a:srgbClr val="000000"/>
              </a:solidFill>
              <a:latin typeface="Arial" panose="020B0604020202020204" pitchFamily="34" charset="0"/>
              <a:ea typeface="ＭＳ Ｐゴシック" pitchFamily="34" charset="-128"/>
              <a:cs typeface="Arial" panose="020B0604020202020204" pitchFamily="34" charset="0"/>
              <a:sym typeface="Calibri" pitchFamily="34" charset="0"/>
            </a:endParaRPr>
          </a:p>
          <a:p>
            <a:pPr marL="568325" lvl="1" indent="-219075">
              <a:spcBef>
                <a:spcPct val="0"/>
              </a:spcBef>
              <a:spcAft>
                <a:spcPts val="600"/>
              </a:spcAft>
              <a:buSzPct val="60000"/>
              <a:buFont typeface="Wingdings" pitchFamily="2" charset="2"/>
              <a:buChar char="§"/>
            </a:pPr>
            <a:r>
              <a:rPr lang="en-US" sz="2400" dirty="0">
                <a:solidFill>
                  <a:srgbClr val="000000"/>
                </a:solidFill>
                <a:latin typeface="Arial" panose="020B0604020202020204" pitchFamily="34" charset="0"/>
                <a:ea typeface="ＭＳ Ｐゴシック" pitchFamily="34" charset="-128"/>
                <a:cs typeface="Arial" panose="020B0604020202020204" pitchFamily="34" charset="0"/>
                <a:sym typeface="Calibri" pitchFamily="34" charset="0"/>
              </a:rPr>
              <a:t>In these rare cases a videoconference may be held but must be conducted according to specific requirements.</a:t>
            </a:r>
          </a:p>
        </p:txBody>
      </p:sp>
      <p:sp>
        <p:nvSpPr>
          <p:cNvPr id="146435" name="Title 2"/>
          <p:cNvSpPr>
            <a:spLocks noGrp="1"/>
          </p:cNvSpPr>
          <p:nvPr>
            <p:ph type="title"/>
          </p:nvPr>
        </p:nvSpPr>
        <p:spPr/>
        <p:txBody>
          <a:bodyPr/>
          <a:lstStyle/>
          <a:p>
            <a:pPr>
              <a:lnSpc>
                <a:spcPct val="90000"/>
              </a:lnSpc>
              <a:spcBef>
                <a:spcPct val="0"/>
              </a:spcBef>
              <a:spcAft>
                <a:spcPct val="0"/>
              </a:spcAft>
            </a:pPr>
            <a:r>
              <a:rPr lang="en-US" sz="4000">
                <a:solidFill>
                  <a:srgbClr val="000000"/>
                </a:solidFill>
                <a:latin typeface="Calibri" pitchFamily="34" charset="0"/>
                <a:ea typeface="ＭＳ Ｐゴシック" pitchFamily="34" charset="-128"/>
                <a:cs typeface="Calibri" pitchFamily="34" charset="0"/>
                <a:sym typeface="Calibri" pitchFamily="34" charset="0"/>
              </a:rPr>
              <a:t>Boards of Review through Videoconferencing </a:t>
            </a:r>
            <a:r>
              <a:rPr lang="en-US" sz="3200">
                <a:solidFill>
                  <a:srgbClr val="008000"/>
                </a:solidFill>
                <a:latin typeface="Calibri" pitchFamily="34" charset="0"/>
                <a:ea typeface="ＭＳ Ｐゴシック" pitchFamily="34" charset="-128"/>
                <a:cs typeface="Calibri" pitchFamily="34" charset="0"/>
                <a:sym typeface="Calibri" pitchFamily="34" charset="0"/>
              </a:rPr>
              <a:t>8.0.1.6</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hape 769"/>
          <p:cNvSpPr>
            <a:spLocks noGrp="1"/>
          </p:cNvSpPr>
          <p:nvPr>
            <p:ph type="title"/>
          </p:nvPr>
        </p:nvSpPr>
        <p:spPr>
          <a:xfrm>
            <a:off x="457200" y="485775"/>
            <a:ext cx="8229600" cy="720725"/>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Eagle Scout Board of Review </a:t>
            </a:r>
            <a:r>
              <a:rPr lang="en-US" sz="3200" dirty="0">
                <a:solidFill>
                  <a:srgbClr val="008000"/>
                </a:solidFill>
                <a:cs typeface="Calibri" pitchFamily="34" charset="0"/>
                <a:sym typeface="Calibri" pitchFamily="34" charset="0"/>
              </a:rPr>
              <a:t>8.0.3.0</a:t>
            </a:r>
          </a:p>
        </p:txBody>
      </p:sp>
      <p:sp>
        <p:nvSpPr>
          <p:cNvPr id="148483" name="Shape 770"/>
          <p:cNvSpPr>
            <a:spLocks noGrp="1"/>
          </p:cNvSpPr>
          <p:nvPr>
            <p:ph idx="1"/>
          </p:nvPr>
        </p:nvSpPr>
        <p:spPr>
          <a:xfrm>
            <a:off x="381000" y="2362200"/>
            <a:ext cx="8229600" cy="3276600"/>
          </a:xfrm>
        </p:spPr>
        <p:txBody>
          <a:bodyPr lIns="91425" tIns="45700" rIns="91425" bIns="45700"/>
          <a:lstStyle/>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p:txBody>
      </p:sp>
      <p:sp>
        <p:nvSpPr>
          <p:cNvPr id="148484" name="Shape 771"/>
          <p:cNvSpPr txBox="1">
            <a:spLocks noChangeArrowheads="1"/>
          </p:cNvSpPr>
          <p:nvPr/>
        </p:nvSpPr>
        <p:spPr bwMode="auto">
          <a:xfrm>
            <a:off x="711200" y="1195614"/>
            <a:ext cx="7975600" cy="5176611"/>
          </a:xfrm>
          <a:prstGeom prst="rect">
            <a:avLst/>
          </a:prstGeom>
          <a:noFill/>
          <a:ln w="9525">
            <a:noFill/>
            <a:miter lim="800000"/>
            <a:headEnd/>
            <a:tailEnd/>
          </a:ln>
        </p:spPr>
        <p:txBody>
          <a:bodyPr lIns="91425" tIns="45700" rIns="91425" bIns="45700"/>
          <a:lstStyle/>
          <a:p>
            <a:pPr marL="284163" indent="-284163">
              <a:spcBef>
                <a:spcPts val="0"/>
              </a:spcBef>
              <a:buClr>
                <a:srgbClr val="000000"/>
              </a:buClr>
              <a:buSzPct val="61000"/>
              <a:buFont typeface="Arial" pitchFamily="34" charset="0"/>
              <a:buChar char="●"/>
            </a:pPr>
            <a:r>
              <a:rPr lang="en-US" sz="2400" dirty="0"/>
              <a:t>May be conducted at the unit, district, </a:t>
            </a:r>
            <a:br>
              <a:rPr lang="en-US" sz="2400" dirty="0"/>
            </a:br>
            <a:r>
              <a:rPr lang="en-US" sz="2400" dirty="0"/>
              <a:t>or council level – the council determines the method(s).</a:t>
            </a:r>
          </a:p>
          <a:p>
            <a:pPr marL="284163" indent="-284163">
              <a:spcBef>
                <a:spcPts val="0"/>
              </a:spcBef>
              <a:buClr>
                <a:srgbClr val="000000"/>
              </a:buClr>
              <a:buSzPct val="61000"/>
              <a:buFont typeface="Arial" pitchFamily="34" charset="0"/>
              <a:buChar char="●"/>
            </a:pPr>
            <a:endParaRPr lang="en-US" sz="2400" dirty="0"/>
          </a:p>
          <a:p>
            <a:pPr marL="284163" indent="-284163">
              <a:spcBef>
                <a:spcPts val="0"/>
              </a:spcBef>
              <a:buClr>
                <a:srgbClr val="000000"/>
              </a:buClr>
              <a:buSzPct val="61000"/>
              <a:buFont typeface="Arial" pitchFamily="34" charset="0"/>
              <a:buChar char="●"/>
            </a:pPr>
            <a:r>
              <a:rPr lang="en-US" sz="2400" dirty="0"/>
              <a:t>Shall have no fewer than three and no more than six members.</a:t>
            </a:r>
          </a:p>
          <a:p>
            <a:pPr marL="284163" indent="-284163">
              <a:spcBef>
                <a:spcPts val="0"/>
              </a:spcBef>
              <a:buClr>
                <a:srgbClr val="000000"/>
              </a:buClr>
              <a:buSzPct val="61000"/>
              <a:buFont typeface="Arial" pitchFamily="34" charset="0"/>
              <a:buChar char="●"/>
            </a:pPr>
            <a:endParaRPr lang="en-US" sz="2400" dirty="0"/>
          </a:p>
          <a:p>
            <a:pPr marL="284163" indent="-284163">
              <a:spcBef>
                <a:spcPts val="0"/>
              </a:spcBef>
              <a:buClr>
                <a:srgbClr val="000000"/>
              </a:buClr>
              <a:buSzPct val="61000"/>
              <a:buFont typeface="Arial" pitchFamily="34" charset="0"/>
              <a:buChar char="●"/>
            </a:pPr>
            <a:r>
              <a:rPr lang="en-US" sz="2400" dirty="0"/>
              <a:t>Shall not occur until after the </a:t>
            </a:r>
            <a:br>
              <a:rPr lang="en-US" sz="2400" dirty="0"/>
            </a:br>
            <a:r>
              <a:rPr lang="en-US" sz="2400" dirty="0"/>
              <a:t>application has been verified.</a:t>
            </a:r>
          </a:p>
          <a:p>
            <a:pPr marL="284163" indent="-284163">
              <a:spcBef>
                <a:spcPts val="0"/>
              </a:spcBef>
              <a:buClr>
                <a:srgbClr val="000000"/>
              </a:buClr>
              <a:buSzPct val="61000"/>
              <a:buFont typeface="Arial" pitchFamily="34" charset="0"/>
              <a:buChar char="●"/>
            </a:pPr>
            <a:endParaRPr lang="en-US" sz="2400" dirty="0"/>
          </a:p>
          <a:p>
            <a:pPr marL="284163" indent="-284163">
              <a:spcBef>
                <a:spcPts val="0"/>
              </a:spcBef>
              <a:buClr>
                <a:srgbClr val="000000"/>
              </a:buClr>
              <a:buSzPct val="61000"/>
              <a:buFont typeface="Arial" pitchFamily="34" charset="0"/>
              <a:buChar char="●"/>
            </a:pPr>
            <a:r>
              <a:rPr lang="en-US" sz="2400" dirty="0"/>
              <a:t>Must not be postponed due to </a:t>
            </a:r>
          </a:p>
          <a:p>
            <a:pPr>
              <a:spcBef>
                <a:spcPts val="0"/>
              </a:spcBef>
              <a:buClr>
                <a:srgbClr val="000000"/>
              </a:buClr>
              <a:buSzPct val="61000"/>
            </a:pPr>
            <a:r>
              <a:rPr lang="en-US" sz="2400" dirty="0"/>
              <a:t>    unresponsive references.</a:t>
            </a:r>
          </a:p>
          <a:p>
            <a:pPr marL="284163" indent="-284163">
              <a:spcBef>
                <a:spcPts val="0"/>
              </a:spcBef>
              <a:buClr>
                <a:srgbClr val="000000"/>
              </a:buClr>
              <a:buSzPct val="61000"/>
              <a:buFont typeface="Arial" pitchFamily="34" charset="0"/>
              <a:buChar char="●"/>
            </a:pPr>
            <a:endParaRPr lang="en-US" sz="2400" dirty="0"/>
          </a:p>
          <a:p>
            <a:pPr marL="284163" indent="-284163">
              <a:spcBef>
                <a:spcPts val="0"/>
              </a:spcBef>
              <a:buClr>
                <a:srgbClr val="000000"/>
              </a:buClr>
              <a:buSzPct val="61000"/>
              <a:buFont typeface="Arial" pitchFamily="34" charset="0"/>
              <a:buChar char="●"/>
            </a:pPr>
            <a:r>
              <a:rPr lang="en-US" sz="2400" dirty="0"/>
              <a:t>Should last no more than 30-45 minutes.</a:t>
            </a:r>
          </a:p>
        </p:txBody>
      </p:sp>
      <p:pic>
        <p:nvPicPr>
          <p:cNvPr id="148485" name="Shape 772"/>
          <p:cNvPicPr preferRelativeResize="0">
            <a:picLocks noChangeAspect="1" noChangeArrowheads="1"/>
          </p:cNvPicPr>
          <p:nvPr/>
        </p:nvPicPr>
        <p:blipFill>
          <a:blip r:embed="rId3"/>
          <a:srcRect/>
          <a:stretch>
            <a:fillRect/>
          </a:stretch>
        </p:blipFill>
        <p:spPr bwMode="auto">
          <a:xfrm>
            <a:off x="6655595" y="3058886"/>
            <a:ext cx="1087437" cy="2438400"/>
          </a:xfrm>
          <a:prstGeom prst="rect">
            <a:avLst/>
          </a:prstGeom>
          <a:noFill/>
          <a:ln w="9525">
            <a:noFill/>
            <a:miter lim="800000"/>
            <a:headEnd/>
            <a:tailEnd/>
          </a:ln>
        </p:spPr>
      </p:pic>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hape 778"/>
          <p:cNvSpPr>
            <a:spLocks noGrp="1"/>
          </p:cNvSpPr>
          <p:nvPr>
            <p:ph type="title"/>
          </p:nvPr>
        </p:nvSpPr>
        <p:spPr>
          <a:xfrm>
            <a:off x="457200" y="841375"/>
            <a:ext cx="8229600" cy="1143000"/>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Eagle Scout Boards of Review After 18 </a:t>
            </a:r>
            <a:r>
              <a:rPr lang="en-US" sz="3200" dirty="0">
                <a:solidFill>
                  <a:srgbClr val="008000"/>
                </a:solidFill>
                <a:cs typeface="Calibri" pitchFamily="34" charset="0"/>
                <a:sym typeface="Calibri" pitchFamily="34" charset="0"/>
              </a:rPr>
              <a:t>8.0.3.1</a:t>
            </a:r>
          </a:p>
        </p:txBody>
      </p:sp>
      <p:sp>
        <p:nvSpPr>
          <p:cNvPr id="150531" name="Shape 779"/>
          <p:cNvSpPr>
            <a:spLocks noGrp="1"/>
          </p:cNvSpPr>
          <p:nvPr>
            <p:ph idx="1"/>
          </p:nvPr>
        </p:nvSpPr>
        <p:spPr>
          <a:xfrm>
            <a:off x="698500" y="2493963"/>
            <a:ext cx="7877175" cy="2192337"/>
          </a:xfrm>
        </p:spPr>
        <p:txBody>
          <a:bodyPr lIns="91425" tIns="45700" rIns="91425" bIns="45700"/>
          <a:lstStyle/>
          <a:p>
            <a:pPr marL="284163" indent="-284163">
              <a:spcBef>
                <a:spcPts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Within 24 months: No approval needed.</a:t>
            </a:r>
          </a:p>
          <a:p>
            <a:pPr marL="284163" indent="-284163">
              <a:spcBef>
                <a:spcPts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ts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&gt;24 months:  A Belated Rank Application (11.3.0.0) must be completed and reviewed.</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hape 786"/>
          <p:cNvSpPr>
            <a:spLocks noGrp="1"/>
          </p:cNvSpPr>
          <p:nvPr>
            <p:ph type="title"/>
          </p:nvPr>
        </p:nvSpPr>
        <p:spPr>
          <a:xfrm>
            <a:off x="468313" y="450850"/>
            <a:ext cx="8202612" cy="1336675"/>
          </a:xfrm>
        </p:spPr>
        <p:txBody>
          <a:bodyPr lIns="91425" tIns="45700" rIns="91425" bIns="45700"/>
          <a:lstStyle/>
          <a:p>
            <a:pPr>
              <a:lnSpc>
                <a:spcPct val="90000"/>
              </a:lnSpc>
              <a:buClr>
                <a:srgbClr val="000000"/>
              </a:buClr>
              <a:buSzPct val="25000"/>
              <a:buFont typeface="Calibri" pitchFamily="34" charset="0"/>
              <a:buNone/>
            </a:pPr>
            <a:r>
              <a:rPr lang="en-US" sz="3600">
                <a:solidFill>
                  <a:srgbClr val="000000"/>
                </a:solidFill>
                <a:cs typeface="Calibri" pitchFamily="34" charset="0"/>
                <a:sym typeface="Calibri" pitchFamily="34" charset="0"/>
              </a:rPr>
              <a:t>Eagle Scout Board of Review </a:t>
            </a:r>
            <a:br>
              <a:rPr lang="en-US" sz="3600">
                <a:solidFill>
                  <a:srgbClr val="000000"/>
                </a:solidFill>
                <a:cs typeface="Calibri" pitchFamily="34" charset="0"/>
                <a:sym typeface="Calibri" pitchFamily="34" charset="0"/>
              </a:rPr>
            </a:br>
            <a:r>
              <a:rPr lang="en-US" sz="3600">
                <a:solidFill>
                  <a:srgbClr val="000000"/>
                </a:solidFill>
                <a:cs typeface="Calibri" pitchFamily="34" charset="0"/>
                <a:sym typeface="Calibri" pitchFamily="34" charset="0"/>
              </a:rPr>
              <a:t>Under Disputed Circumstances </a:t>
            </a:r>
            <a:r>
              <a:rPr lang="en-US" sz="3200">
                <a:solidFill>
                  <a:srgbClr val="008000"/>
                </a:solidFill>
                <a:cs typeface="Calibri" pitchFamily="34" charset="0"/>
                <a:sym typeface="Calibri" pitchFamily="34" charset="0"/>
              </a:rPr>
              <a:t>8.0.3.2</a:t>
            </a:r>
          </a:p>
        </p:txBody>
      </p:sp>
      <p:sp>
        <p:nvSpPr>
          <p:cNvPr id="152579" name="Shape 787"/>
          <p:cNvSpPr>
            <a:spLocks noGrp="1"/>
          </p:cNvSpPr>
          <p:nvPr>
            <p:ph idx="1"/>
          </p:nvPr>
        </p:nvSpPr>
        <p:spPr>
          <a:xfrm>
            <a:off x="711200" y="1777999"/>
            <a:ext cx="7904163" cy="4524829"/>
          </a:xfrm>
        </p:spPr>
        <p:txBody>
          <a:bodyPr lIns="91425" tIns="45700" rIns="91425" bIns="45700"/>
          <a:lstStyle/>
          <a:p>
            <a:pPr marL="0" indent="0">
              <a:lnSpc>
                <a:spcPct val="95000"/>
              </a:lnSpc>
              <a:spcBef>
                <a:spcPct val="0"/>
              </a:spcBef>
              <a:spcAft>
                <a:spcPts val="600"/>
              </a:spcAft>
              <a:buClr>
                <a:srgbClr val="000000"/>
              </a:buClr>
              <a:buSzPct val="61000"/>
              <a:buFont typeface="Arial" pitchFamily="34" charset="0"/>
              <a:buNone/>
            </a:pPr>
            <a:r>
              <a:rPr lang="en-US" sz="2400" dirty="0">
                <a:solidFill>
                  <a:srgbClr val="000000"/>
                </a:solidFill>
                <a:latin typeface="Arial" pitchFamily="34" charset="0"/>
                <a:cs typeface="Arial" pitchFamily="34" charset="0"/>
                <a:sym typeface="Arial" pitchFamily="34" charset="0"/>
              </a:rPr>
              <a:t>Conducted by district or council – should be held when:</a:t>
            </a:r>
          </a:p>
          <a:p>
            <a:pPr marL="0" indent="0">
              <a:lnSpc>
                <a:spcPct val="95000"/>
              </a:lnSpc>
              <a:spcBef>
                <a:spcPct val="0"/>
              </a:spcBef>
              <a:spcAft>
                <a:spcPts val="600"/>
              </a:spcAft>
              <a:buClr>
                <a:srgbClr val="000000"/>
              </a:buClr>
              <a:buSzPct val="61000"/>
              <a:buFont typeface="Arial" pitchFamily="34" charset="0"/>
              <a:buNone/>
            </a:pPr>
            <a:endParaRPr lang="en-US" sz="2400" dirty="0">
              <a:solidFill>
                <a:srgbClr val="000000"/>
              </a:solidFill>
              <a:latin typeface="Arial" pitchFamily="34" charset="0"/>
              <a:cs typeface="Arial" pitchFamily="34" charset="0"/>
              <a:sym typeface="Arial" pitchFamily="34" charset="0"/>
            </a:endParaRPr>
          </a:p>
          <a:p>
            <a:pPr marL="284163" lvl="1" indent="-284163">
              <a:lnSpc>
                <a:spcPct val="95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Requirement completion is disputed.</a:t>
            </a:r>
          </a:p>
          <a:p>
            <a:pPr marL="284163" lvl="1" indent="-284163">
              <a:lnSpc>
                <a:spcPct val="95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lvl="1" indent="-284163">
              <a:lnSpc>
                <a:spcPct val="95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Unit leader or unit committee does not sign application.</a:t>
            </a:r>
          </a:p>
          <a:p>
            <a:pPr marL="284163" lvl="1" indent="-284163">
              <a:lnSpc>
                <a:spcPct val="95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lvl="1" indent="-284163">
              <a:lnSpc>
                <a:spcPct val="95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Unit leader conference is denied.</a:t>
            </a:r>
          </a:p>
          <a:p>
            <a:pPr marL="284163" lvl="1" indent="-284163">
              <a:lnSpc>
                <a:spcPct val="95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lvl="1" indent="-284163">
              <a:lnSpc>
                <a:spcPct val="95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Unit leader or project beneficiary does not approve acceptable project.</a:t>
            </a:r>
          </a:p>
          <a:p>
            <a:pPr marL="284163" lvl="1" indent="-284163">
              <a:lnSpc>
                <a:spcPct val="95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lvl="1" indent="-284163">
              <a:lnSpc>
                <a:spcPct val="95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It is believed a unit board will not be fair.</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hape 807"/>
          <p:cNvSpPr>
            <a:spLocks noGrp="1"/>
          </p:cNvSpPr>
          <p:nvPr>
            <p:ph type="title"/>
          </p:nvPr>
        </p:nvSpPr>
        <p:spPr>
          <a:xfrm>
            <a:off x="457200" y="598488"/>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Appeals  </a:t>
            </a:r>
            <a:r>
              <a:rPr lang="en-US" sz="3200">
                <a:solidFill>
                  <a:srgbClr val="008000"/>
                </a:solidFill>
                <a:cs typeface="Calibri" pitchFamily="34" charset="0"/>
                <a:sym typeface="Calibri" pitchFamily="34" charset="0"/>
              </a:rPr>
              <a:t>8.0.4.0</a:t>
            </a:r>
          </a:p>
        </p:txBody>
      </p:sp>
      <p:sp>
        <p:nvSpPr>
          <p:cNvPr id="154627" name="Shape 808"/>
          <p:cNvSpPr>
            <a:spLocks noGrp="1"/>
          </p:cNvSpPr>
          <p:nvPr>
            <p:ph idx="1"/>
          </p:nvPr>
        </p:nvSpPr>
        <p:spPr>
          <a:xfrm>
            <a:off x="381000" y="2362200"/>
            <a:ext cx="8229600" cy="3276600"/>
          </a:xfrm>
        </p:spPr>
        <p:txBody>
          <a:bodyPr lIns="91425" tIns="45700" rIns="91425" bIns="45700"/>
          <a:lstStyle/>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a:p>
            <a:pPr marL="0" indent="0">
              <a:spcBef>
                <a:spcPct val="0"/>
              </a:spcBef>
              <a:buFont typeface="Arial" pitchFamily="34" charset="0"/>
              <a:buNone/>
            </a:pPr>
            <a:endParaRPr lang="en-US" sz="1800">
              <a:solidFill>
                <a:srgbClr val="000000"/>
              </a:solidFill>
              <a:cs typeface="Calibri" pitchFamily="34" charset="0"/>
              <a:sym typeface="Calibri" pitchFamily="34" charset="0"/>
            </a:endParaRPr>
          </a:p>
        </p:txBody>
      </p:sp>
      <p:sp>
        <p:nvSpPr>
          <p:cNvPr id="154628" name="Shape 809"/>
          <p:cNvSpPr txBox="1">
            <a:spLocks noChangeArrowheads="1"/>
          </p:cNvSpPr>
          <p:nvPr/>
        </p:nvSpPr>
        <p:spPr bwMode="auto">
          <a:xfrm>
            <a:off x="685800" y="1799772"/>
            <a:ext cx="7467600" cy="3259137"/>
          </a:xfrm>
          <a:prstGeom prst="rect">
            <a:avLst/>
          </a:prstGeom>
          <a:noFill/>
          <a:ln w="9525">
            <a:noFill/>
            <a:miter lim="800000"/>
            <a:headEnd/>
            <a:tailEnd/>
          </a:ln>
        </p:spPr>
        <p:txBody>
          <a:bodyPr lIns="91425" tIns="45700" rIns="91425" bIns="45700"/>
          <a:lstStyle/>
          <a:p>
            <a:pPr marL="284163" indent="-284163">
              <a:spcAft>
                <a:spcPts val="600"/>
              </a:spcAft>
              <a:buClr>
                <a:srgbClr val="000000"/>
              </a:buClr>
              <a:buSzPct val="61000"/>
              <a:buFont typeface="Arial" pitchFamily="34" charset="0"/>
              <a:buChar char="●"/>
            </a:pPr>
            <a:r>
              <a:rPr lang="en-US" sz="2400" dirty="0"/>
              <a:t>Lower ranks are not appealable.</a:t>
            </a:r>
          </a:p>
          <a:p>
            <a:pPr marL="284163" indent="-284163">
              <a:spcAft>
                <a:spcPts val="600"/>
              </a:spcAft>
              <a:buClr>
                <a:srgbClr val="000000"/>
              </a:buClr>
              <a:buSzPct val="61000"/>
              <a:buFont typeface="Arial" pitchFamily="34" charset="0"/>
              <a:buChar char="●"/>
            </a:pPr>
            <a:endParaRPr lang="en-US" sz="2400" dirty="0"/>
          </a:p>
          <a:p>
            <a:pPr marL="284163" indent="-284163">
              <a:spcAft>
                <a:spcPts val="600"/>
              </a:spcAft>
              <a:buClr>
                <a:srgbClr val="000000"/>
              </a:buClr>
              <a:buSzPct val="61000"/>
              <a:buFont typeface="Arial" pitchFamily="34" charset="0"/>
              <a:buChar char="●"/>
            </a:pPr>
            <a:r>
              <a:rPr lang="en-US" sz="2400" dirty="0"/>
              <a:t>Star and Life ranks are appealed to the district or local council.</a:t>
            </a:r>
          </a:p>
          <a:p>
            <a:pPr marL="284163" indent="-284163">
              <a:spcAft>
                <a:spcPts val="600"/>
              </a:spcAft>
              <a:buClr>
                <a:srgbClr val="000000"/>
              </a:buClr>
              <a:buSzPct val="61000"/>
              <a:buFont typeface="Arial" pitchFamily="34" charset="0"/>
              <a:buChar char="●"/>
            </a:pPr>
            <a:endParaRPr lang="en-US" sz="2400" dirty="0"/>
          </a:p>
          <a:p>
            <a:pPr marL="284163" indent="-284163">
              <a:spcAft>
                <a:spcPts val="600"/>
              </a:spcAft>
              <a:buClr>
                <a:srgbClr val="000000"/>
              </a:buClr>
              <a:buSzPct val="61000"/>
              <a:buFont typeface="Arial" pitchFamily="34" charset="0"/>
              <a:buChar char="●"/>
            </a:pPr>
            <a:r>
              <a:rPr lang="en-US" sz="2400" dirty="0"/>
              <a:t>The National Council reviews appeals only for the Eagle Scout and Quartermaster ranks, and the Summit Award.</a:t>
            </a:r>
          </a:p>
          <a:p>
            <a:pPr marL="284163" indent="-284163">
              <a:spcAft>
                <a:spcPts val="600"/>
              </a:spcAft>
            </a:pPr>
            <a:endParaRPr lang="en-US" sz="2400" dirty="0">
              <a:latin typeface="Calibri" pitchFamily="34" charset="0"/>
              <a:cs typeface="Calibri" pitchFamily="34" charset="0"/>
              <a:sym typeface="Calibri" pitchFamily="34" charset="0"/>
            </a:endParaRPr>
          </a:p>
          <a:p>
            <a:pPr marL="284163" indent="-284163">
              <a:spcAft>
                <a:spcPts val="600"/>
              </a:spcAft>
            </a:pPr>
            <a:endParaRPr lang="en-US" sz="1800" dirty="0">
              <a:latin typeface="Calibri" pitchFamily="34" charset="0"/>
              <a:cs typeface="Calibri" pitchFamily="34" charset="0"/>
              <a:sym typeface="Calibri" pitchFamily="34" charset="0"/>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260"/>
          <p:cNvSpPr txBox="1">
            <a:spLocks noChangeArrowheads="1"/>
          </p:cNvSpPr>
          <p:nvPr/>
        </p:nvSpPr>
        <p:spPr bwMode="auto">
          <a:xfrm>
            <a:off x="711200" y="1910443"/>
            <a:ext cx="7387771" cy="4109357"/>
          </a:xfrm>
          <a:prstGeom prst="rect">
            <a:avLst/>
          </a:prstGeom>
          <a:noFill/>
          <a:ln w="9525">
            <a:noFill/>
            <a:miter lim="800000"/>
            <a:headEnd/>
            <a:tailEnd/>
          </a:ln>
        </p:spPr>
        <p:txBody>
          <a:bodyPr lIns="91425" tIns="45700" rIns="91425" bIns="45700"/>
          <a:lstStyle/>
          <a:p>
            <a:pPr marL="284163" indent="-284163">
              <a:spcAft>
                <a:spcPts val="0"/>
              </a:spcAft>
              <a:buClr>
                <a:srgbClr val="000000"/>
              </a:buClr>
              <a:buSzPct val="61000"/>
              <a:buFont typeface="Arial" pitchFamily="34" charset="0"/>
              <a:buChar char="●"/>
            </a:pPr>
            <a:r>
              <a:rPr lang="en-US" sz="2400" dirty="0"/>
              <a:t>Establish objectives, goals, and action plans. </a:t>
            </a:r>
          </a:p>
          <a:p>
            <a:pPr marL="284163" indent="-284163">
              <a:spcAft>
                <a:spcPts val="0"/>
              </a:spcAft>
              <a:buClr>
                <a:srgbClr val="000000"/>
              </a:buClr>
              <a:buSzPct val="61000"/>
              <a:buFont typeface="Arial" pitchFamily="34" charset="0"/>
              <a:buChar char="●"/>
            </a:pPr>
            <a:endParaRPr lang="en-US" sz="2400" dirty="0"/>
          </a:p>
          <a:p>
            <a:pPr marL="284163" indent="-284163">
              <a:spcAft>
                <a:spcPts val="0"/>
              </a:spcAft>
              <a:buClr>
                <a:srgbClr val="000000"/>
              </a:buClr>
              <a:buSzPct val="61000"/>
              <a:buFont typeface="Arial" pitchFamily="34" charset="0"/>
              <a:buChar char="●"/>
            </a:pPr>
            <a:r>
              <a:rPr lang="en-US" sz="2400" dirty="0"/>
              <a:t>Guide district advancement committees.</a:t>
            </a:r>
          </a:p>
          <a:p>
            <a:pPr marL="284163" indent="-284163">
              <a:spcAft>
                <a:spcPts val="0"/>
              </a:spcAft>
              <a:buClr>
                <a:srgbClr val="000000"/>
              </a:buClr>
              <a:buSzPct val="61000"/>
              <a:buFont typeface="Arial" pitchFamily="34" charset="0"/>
              <a:buChar char="●"/>
            </a:pPr>
            <a:endParaRPr lang="en-US" sz="2400" dirty="0"/>
          </a:p>
          <a:p>
            <a:pPr marL="284163" indent="-284163">
              <a:spcAft>
                <a:spcPts val="0"/>
              </a:spcAft>
              <a:buClr>
                <a:srgbClr val="000000"/>
              </a:buClr>
              <a:buSzPct val="61000"/>
              <a:buFont typeface="Arial" pitchFamily="34" charset="0"/>
              <a:buChar char="●"/>
            </a:pPr>
            <a:r>
              <a:rPr lang="en-US" sz="2400" dirty="0"/>
              <a:t>Determine council advancement calendar.</a:t>
            </a:r>
          </a:p>
          <a:p>
            <a:pPr marL="284163" indent="-284163">
              <a:spcAft>
                <a:spcPts val="0"/>
              </a:spcAft>
              <a:buClr>
                <a:srgbClr val="000000"/>
              </a:buClr>
              <a:buSzPct val="61000"/>
              <a:buFont typeface="Arial" pitchFamily="34" charset="0"/>
              <a:buChar char="●"/>
            </a:pPr>
            <a:endParaRPr lang="en-US" sz="2400" dirty="0"/>
          </a:p>
          <a:p>
            <a:pPr marL="284163" indent="-284163">
              <a:spcAft>
                <a:spcPts val="0"/>
              </a:spcAft>
              <a:buClr>
                <a:srgbClr val="000000"/>
              </a:buClr>
              <a:buSzPct val="61000"/>
              <a:buFont typeface="Arial" pitchFamily="34" charset="0"/>
              <a:buChar char="●"/>
            </a:pPr>
            <a:r>
              <a:rPr lang="en-US" sz="2400" dirty="0"/>
              <a:t>Hold advancement activities and training.</a:t>
            </a:r>
          </a:p>
          <a:p>
            <a:pPr marL="284163" indent="-284163">
              <a:spcAft>
                <a:spcPts val="0"/>
              </a:spcAft>
              <a:buClr>
                <a:srgbClr val="000000"/>
              </a:buClr>
              <a:buSzPct val="61000"/>
              <a:buFont typeface="Arial" pitchFamily="34" charset="0"/>
              <a:buChar char="●"/>
            </a:pPr>
            <a:endParaRPr lang="en-US" sz="2400" dirty="0"/>
          </a:p>
          <a:p>
            <a:pPr marL="284163" indent="-284163">
              <a:spcAft>
                <a:spcPts val="0"/>
              </a:spcAft>
              <a:buClr>
                <a:srgbClr val="000000"/>
              </a:buClr>
              <a:buSzPct val="61000"/>
              <a:buFont typeface="Arial" pitchFamily="34" charset="0"/>
              <a:buChar char="●"/>
            </a:pPr>
            <a:r>
              <a:rPr lang="en-US" sz="2400" dirty="0"/>
              <a:t>Establish outdoor advancement policies.</a:t>
            </a:r>
          </a:p>
          <a:p>
            <a:pPr marL="284163" indent="-284163">
              <a:spcAft>
                <a:spcPts val="0"/>
              </a:spcAft>
              <a:buClr>
                <a:srgbClr val="000000"/>
              </a:buClr>
              <a:buSzPct val="61000"/>
              <a:buFont typeface="Arial" pitchFamily="34" charset="0"/>
              <a:buChar char="●"/>
            </a:pPr>
            <a:endParaRPr lang="en-US" sz="2400" dirty="0"/>
          </a:p>
          <a:p>
            <a:pPr marL="284163" indent="-284163">
              <a:spcAft>
                <a:spcPts val="0"/>
              </a:spcAft>
              <a:buClr>
                <a:srgbClr val="000000"/>
              </a:buClr>
              <a:buSzPct val="61000"/>
              <a:buFont typeface="Arial" pitchFamily="34" charset="0"/>
              <a:buChar char="●"/>
            </a:pPr>
            <a:r>
              <a:rPr lang="en-US" sz="2400" dirty="0"/>
              <a:t>Oversee the merit badge program.</a:t>
            </a:r>
          </a:p>
          <a:p>
            <a:pPr marL="284163" indent="-284163">
              <a:spcAft>
                <a:spcPts val="1200"/>
              </a:spcAft>
              <a:buClr>
                <a:srgbClr val="000000"/>
              </a:buClr>
              <a:buSzPct val="61000"/>
              <a:buFont typeface="Arial" pitchFamily="34" charset="0"/>
              <a:buChar char="●"/>
            </a:pPr>
            <a:endParaRPr lang="en-US" sz="2800" dirty="0"/>
          </a:p>
        </p:txBody>
      </p:sp>
      <p:sp>
        <p:nvSpPr>
          <p:cNvPr id="25603" name="Shape 261"/>
          <p:cNvSpPr>
            <a:spLocks noGrp="1"/>
          </p:cNvSpPr>
          <p:nvPr>
            <p:ph type="title"/>
          </p:nvPr>
        </p:nvSpPr>
        <p:spPr>
          <a:xfrm>
            <a:off x="457200" y="600075"/>
            <a:ext cx="8229600" cy="1143000"/>
          </a:xfrm>
        </p:spPr>
        <p:txBody>
          <a:bodyPr tIns="45700" bIns="45700"/>
          <a:lstStyle/>
          <a:p>
            <a:pPr>
              <a:spcBef>
                <a:spcPct val="0"/>
              </a:spcBef>
              <a:spcAft>
                <a:spcPct val="0"/>
              </a:spcAft>
              <a:buClr>
                <a:srgbClr val="000000"/>
              </a:buClr>
              <a:buSzPct val="25000"/>
              <a:buFont typeface="Calibri" pitchFamily="34" charset="0"/>
              <a:buNone/>
            </a:pPr>
            <a:r>
              <a:rPr lang="en-US" sz="4000">
                <a:solidFill>
                  <a:srgbClr val="000000"/>
                </a:solidFill>
                <a:latin typeface="Calibri" pitchFamily="34" charset="0"/>
                <a:ea typeface="ＭＳ Ｐゴシック" pitchFamily="34" charset="-128"/>
                <a:cs typeface="Calibri" pitchFamily="34" charset="0"/>
                <a:sym typeface="Calibri" pitchFamily="34" charset="0"/>
              </a:rPr>
              <a:t>Council Advancement Committee </a:t>
            </a:r>
            <a:r>
              <a:rPr lang="en-US" sz="3200">
                <a:solidFill>
                  <a:srgbClr val="008000"/>
                </a:solidFill>
                <a:latin typeface="Calibri" pitchFamily="34" charset="0"/>
                <a:ea typeface="ＭＳ Ｐゴシック" pitchFamily="34" charset="-128"/>
                <a:cs typeface="Calibri" pitchFamily="34" charset="0"/>
                <a:sym typeface="Calibri" pitchFamily="34" charset="0"/>
              </a:rPr>
              <a:t>3.0.0.1</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hape 815"/>
          <p:cNvSpPr>
            <a:spLocks noGrp="1"/>
          </p:cNvSpPr>
          <p:nvPr>
            <p:ph type="title"/>
          </p:nvPr>
        </p:nvSpPr>
        <p:spPr>
          <a:xfrm>
            <a:off x="457200" y="424543"/>
            <a:ext cx="8229600" cy="881743"/>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Processing an Appeal </a:t>
            </a:r>
            <a:r>
              <a:rPr lang="en-US" sz="3200" dirty="0">
                <a:solidFill>
                  <a:srgbClr val="008000"/>
                </a:solidFill>
                <a:cs typeface="Calibri" pitchFamily="34" charset="0"/>
                <a:sym typeface="Calibri" pitchFamily="34" charset="0"/>
              </a:rPr>
              <a:t>8.0.4.1</a:t>
            </a:r>
          </a:p>
        </p:txBody>
      </p:sp>
      <p:sp>
        <p:nvSpPr>
          <p:cNvPr id="156675" name="Shape 816"/>
          <p:cNvSpPr>
            <a:spLocks noGrp="1"/>
          </p:cNvSpPr>
          <p:nvPr>
            <p:ph idx="1"/>
          </p:nvPr>
        </p:nvSpPr>
        <p:spPr>
          <a:xfrm>
            <a:off x="691356" y="1342345"/>
            <a:ext cx="7761288" cy="4495800"/>
          </a:xfrm>
        </p:spPr>
        <p:txBody>
          <a:bodyPr lIns="91425" tIns="45700" rIns="91425" bIns="45700"/>
          <a:lstStyle/>
          <a:p>
            <a:pPr marL="284163" indent="-284163">
              <a:lnSpc>
                <a:spcPct val="90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Scout, parent, or guardian submits a letter of appeal to the council.</a:t>
            </a:r>
          </a:p>
          <a:p>
            <a:pPr marL="284163" indent="-284163">
              <a:lnSpc>
                <a:spcPct val="90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lnSpc>
                <a:spcPct val="90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Letter is routed to the council advancement committee.</a:t>
            </a:r>
          </a:p>
          <a:p>
            <a:pPr marL="284163" indent="-284163">
              <a:lnSpc>
                <a:spcPct val="90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lnSpc>
                <a:spcPct val="90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council advancement committee coordinates.</a:t>
            </a:r>
          </a:p>
          <a:p>
            <a:pPr marL="284163" indent="-284163">
              <a:lnSpc>
                <a:spcPct val="90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lvl="1" indent="-284163">
              <a:lnSpc>
                <a:spcPct val="90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Unit appeals to district (recommended).</a:t>
            </a:r>
          </a:p>
          <a:p>
            <a:pPr marL="284163" lvl="1" indent="-284163">
              <a:lnSpc>
                <a:spcPct val="90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lvl="1" indent="-284163">
              <a:lnSpc>
                <a:spcPct val="90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District appeals to council (recommended).</a:t>
            </a:r>
          </a:p>
          <a:p>
            <a:pPr marL="284163" lvl="1" indent="-284163">
              <a:lnSpc>
                <a:spcPct val="90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lvl="1" indent="-284163">
              <a:lnSpc>
                <a:spcPct val="90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Council appeals to national (required).</a:t>
            </a:r>
          </a:p>
          <a:p>
            <a:pPr marL="284163" indent="-284163">
              <a:lnSpc>
                <a:spcPct val="90000"/>
              </a:lnSpc>
              <a:spcBef>
                <a:spcPct val="0"/>
              </a:spcBef>
              <a:spcAft>
                <a:spcPts val="800"/>
              </a:spcAft>
              <a:buFont typeface="Arial" pitchFamily="34" charset="0"/>
              <a:buNone/>
            </a:pPr>
            <a:endParaRPr lang="en-US" sz="1800" dirty="0">
              <a:solidFill>
                <a:srgbClr val="000000"/>
              </a:solidFill>
              <a:cs typeface="Calibri" pitchFamily="34" charset="0"/>
              <a:sym typeface="Calibri" pitchFamily="34" charset="0"/>
            </a:endParaRP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hape 823"/>
          <p:cNvSpPr>
            <a:spLocks noGrp="1"/>
          </p:cNvSpPr>
          <p:nvPr>
            <p:ph type="title"/>
          </p:nvPr>
        </p:nvSpPr>
        <p:spPr>
          <a:xfrm>
            <a:off x="457200" y="600075"/>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Appeal Board </a:t>
            </a:r>
            <a:r>
              <a:rPr lang="en-US" sz="3200">
                <a:solidFill>
                  <a:srgbClr val="008000"/>
                </a:solidFill>
                <a:cs typeface="Calibri" pitchFamily="34" charset="0"/>
                <a:sym typeface="Calibri" pitchFamily="34" charset="0"/>
              </a:rPr>
              <a:t>8.0.4.1</a:t>
            </a:r>
          </a:p>
        </p:txBody>
      </p:sp>
      <p:sp>
        <p:nvSpPr>
          <p:cNvPr id="158723" name="Shape 824"/>
          <p:cNvSpPr>
            <a:spLocks noGrp="1"/>
          </p:cNvSpPr>
          <p:nvPr>
            <p:ph idx="1"/>
          </p:nvPr>
        </p:nvSpPr>
        <p:spPr>
          <a:xfrm>
            <a:off x="701675" y="1743074"/>
            <a:ext cx="8001000" cy="4363811"/>
          </a:xfrm>
        </p:spPr>
        <p:txBody>
          <a:bodyPr lIns="91425" tIns="45700" rIns="91425" bIns="45700"/>
          <a:lstStyle/>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District:  Chair/staff advisor selects.</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Council:  Chair/staff advisor selects.</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Odd Number:  Three or five.</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A non-voting chair is optional.</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council appeals coordinator may attend.</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Normally, no others attend.</a:t>
            </a:r>
          </a:p>
          <a:p>
            <a:pPr marL="284163" indent="-284163">
              <a:spcBef>
                <a:spcPct val="0"/>
              </a:spcBef>
              <a:spcAft>
                <a:spcPts val="600"/>
              </a:spcAft>
              <a:buFont typeface="Arial" pitchFamily="34" charset="0"/>
              <a:buNone/>
            </a:pPr>
            <a:endParaRPr lang="en-US" sz="1800" dirty="0">
              <a:solidFill>
                <a:srgbClr val="000000"/>
              </a:solidFill>
              <a:cs typeface="Calibri" pitchFamily="34" charset="0"/>
              <a:sym typeface="Calibri" pitchFamily="34" charset="0"/>
            </a:endParaRPr>
          </a:p>
          <a:p>
            <a:pPr marL="284163" indent="-284163">
              <a:spcBef>
                <a:spcPct val="0"/>
              </a:spcBef>
              <a:spcAft>
                <a:spcPts val="600"/>
              </a:spcAft>
              <a:buFont typeface="Arial" pitchFamily="34" charset="0"/>
              <a:buNone/>
            </a:pPr>
            <a:endParaRPr lang="en-US" sz="1800" dirty="0">
              <a:solidFill>
                <a:srgbClr val="000000"/>
              </a:solidFill>
              <a:cs typeface="Calibri" pitchFamily="34" charset="0"/>
              <a:sym typeface="Calibri" pitchFamily="34" charset="0"/>
            </a:endParaRP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hape 830"/>
          <p:cNvSpPr>
            <a:spLocks noGrp="1"/>
          </p:cNvSpPr>
          <p:nvPr>
            <p:ph type="title"/>
          </p:nvPr>
        </p:nvSpPr>
        <p:spPr>
          <a:xfrm>
            <a:off x="457200" y="598488"/>
            <a:ext cx="8229600" cy="1143000"/>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Venturing Boards of Review </a:t>
            </a:r>
            <a:r>
              <a:rPr lang="en-US" sz="3200">
                <a:solidFill>
                  <a:srgbClr val="008000"/>
                </a:solidFill>
                <a:cs typeface="Calibri" pitchFamily="34" charset="0"/>
                <a:sym typeface="Calibri" pitchFamily="34" charset="0"/>
              </a:rPr>
              <a:t>8.0.5.0</a:t>
            </a:r>
          </a:p>
        </p:txBody>
      </p:sp>
      <p:sp>
        <p:nvSpPr>
          <p:cNvPr id="160771" name="Shape 831"/>
          <p:cNvSpPr>
            <a:spLocks noGrp="1"/>
          </p:cNvSpPr>
          <p:nvPr>
            <p:ph idx="1"/>
          </p:nvPr>
        </p:nvSpPr>
        <p:spPr>
          <a:xfrm>
            <a:off x="709613" y="1746477"/>
            <a:ext cx="7302500" cy="3527652"/>
          </a:xfrm>
        </p:spPr>
        <p:txBody>
          <a:bodyPr lIns="91425" tIns="45700" rIns="91425" bIns="45700"/>
          <a:lstStyle/>
          <a:p>
            <a:pPr marL="284163"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Apply only to Discovery, Pathfinder and Summit awards.</a:t>
            </a:r>
          </a:p>
          <a:p>
            <a:pPr marL="284163" indent="-284163">
              <a:spcBef>
                <a:spcPct val="0"/>
              </a:spcBef>
              <a:spcAft>
                <a:spcPts val="80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board of review is conducted after the Advisor conference.</a:t>
            </a:r>
          </a:p>
          <a:p>
            <a:pPr marL="284163" indent="-284163">
              <a:spcBef>
                <a:spcPct val="0"/>
              </a:spcBef>
              <a:spcAft>
                <a:spcPts val="80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Majority vote is sufficient for a decision.</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hape 837"/>
          <p:cNvSpPr>
            <a:spLocks noGrp="1"/>
          </p:cNvSpPr>
          <p:nvPr>
            <p:ph type="title"/>
          </p:nvPr>
        </p:nvSpPr>
        <p:spPr>
          <a:xfrm>
            <a:off x="457200" y="588963"/>
            <a:ext cx="8229600" cy="1143000"/>
          </a:xfrm>
        </p:spPr>
        <p:txBody>
          <a:bodyPr lIns="91425" tIns="45700" rIns="91425" bIns="45700"/>
          <a:lstStyle/>
          <a:p>
            <a:pPr>
              <a:lnSpc>
                <a:spcPct val="90000"/>
              </a:lnSpc>
              <a:buClr>
                <a:srgbClr val="000000"/>
              </a:buClr>
              <a:buSzPct val="25000"/>
              <a:buFont typeface="Calibri" pitchFamily="34" charset="0"/>
              <a:buNone/>
            </a:pPr>
            <a:r>
              <a:rPr lang="en-US" sz="4000">
                <a:solidFill>
                  <a:srgbClr val="000000"/>
                </a:solidFill>
                <a:cs typeface="Calibri" pitchFamily="34" charset="0"/>
                <a:sym typeface="Calibri" pitchFamily="34" charset="0"/>
              </a:rPr>
              <a:t>Particulars for Discovery and Pathfinder  </a:t>
            </a:r>
            <a:r>
              <a:rPr lang="en-US" sz="3200">
                <a:solidFill>
                  <a:srgbClr val="008000"/>
                </a:solidFill>
                <a:cs typeface="Calibri" pitchFamily="34" charset="0"/>
                <a:sym typeface="Calibri" pitchFamily="34" charset="0"/>
              </a:rPr>
              <a:t>8.0.6.0</a:t>
            </a:r>
          </a:p>
        </p:txBody>
      </p:sp>
      <p:sp>
        <p:nvSpPr>
          <p:cNvPr id="162819" name="Shape 838"/>
          <p:cNvSpPr>
            <a:spLocks noGrp="1"/>
          </p:cNvSpPr>
          <p:nvPr>
            <p:ph idx="1"/>
          </p:nvPr>
        </p:nvSpPr>
        <p:spPr>
          <a:xfrm>
            <a:off x="706438" y="1737405"/>
            <a:ext cx="7610475" cy="4647065"/>
          </a:xfrm>
        </p:spPr>
        <p:txBody>
          <a:bodyPr lIns="91425" tIns="45700" rIns="91425" bIns="45700"/>
          <a:lstStyle/>
          <a:p>
            <a:pPr marL="284163"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board is chaired by the crew president.</a:t>
            </a:r>
          </a:p>
          <a:p>
            <a:pPr marL="284163"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chair appoints other crew board members.</a:t>
            </a:r>
            <a:endParaRPr lang="en-US" sz="2400" dirty="0">
              <a:latin typeface="Arial" pitchFamily="34" charset="0"/>
              <a:cs typeface="Arial" pitchFamily="34" charset="0"/>
              <a:sym typeface="Arial" pitchFamily="34" charset="0"/>
            </a:endParaRPr>
          </a:p>
          <a:p>
            <a:pPr marL="284163" indent="-284163">
              <a:spcBef>
                <a:spcPct val="0"/>
              </a:spcBef>
              <a:spcAft>
                <a:spcPts val="800"/>
              </a:spcAft>
              <a:buClr>
                <a:srgbClr val="000000"/>
              </a:buClr>
              <a:buSzPct val="61000"/>
              <a:buFont typeface="Arial" pitchFamily="34" charset="0"/>
              <a:buChar char="●"/>
            </a:pPr>
            <a:r>
              <a:rPr lang="en-US" sz="2400" dirty="0">
                <a:latin typeface="Arial" pitchFamily="34" charset="0"/>
                <a:cs typeface="Arial" pitchFamily="34" charset="0"/>
                <a:sym typeface="Arial" pitchFamily="34" charset="0"/>
              </a:rPr>
              <a:t>Two adults registered with the crew must be present as non-voting members. </a:t>
            </a:r>
          </a:p>
          <a:p>
            <a:pPr marL="284163"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board of review should take about 30 minutes.</a:t>
            </a:r>
          </a:p>
          <a:p>
            <a:pPr marL="284163"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crew advisor and associate advisors may be in attendance as non-members and serve as one or both of the registered adults.</a:t>
            </a:r>
            <a:endParaRPr lang="en-US" sz="2400" dirty="0">
              <a:latin typeface="Arial" pitchFamily="34" charset="0"/>
              <a:cs typeface="Arial" pitchFamily="34" charset="0"/>
              <a:sym typeface="Arial" pitchFamily="34" charset="0"/>
            </a:endParaRPr>
          </a:p>
          <a:p>
            <a:pPr marL="284163"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Venturer’s parents or guardian and relatives should not be in attendance in any capacity. </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Placeholder 1"/>
          <p:cNvSpPr>
            <a:spLocks noGrp="1"/>
          </p:cNvSpPr>
          <p:nvPr>
            <p:ph type="body" idx="1"/>
          </p:nvPr>
        </p:nvSpPr>
        <p:spPr>
          <a:xfrm>
            <a:off x="706438" y="1355271"/>
            <a:ext cx="7720012" cy="5061857"/>
          </a:xfrm>
        </p:spPr>
        <p:txBody>
          <a:bodyPr/>
          <a:lstStyle/>
          <a:p>
            <a:pPr marL="284163" indent="-284163">
              <a:spcBef>
                <a:spcPct val="0"/>
              </a:spcBef>
            </a:pPr>
            <a:r>
              <a:rPr lang="en-US" sz="2400" dirty="0">
                <a:solidFill>
                  <a:srgbClr val="000000"/>
                </a:solidFill>
                <a:latin typeface="Arial" pitchFamily="34" charset="0"/>
                <a:ea typeface="ＭＳ Ｐゴシック" pitchFamily="34" charset="-128"/>
                <a:cs typeface="Calibri" pitchFamily="34" charset="0"/>
                <a:sym typeface="Calibri" pitchFamily="34" charset="0"/>
              </a:rPr>
              <a:t>Board must consist of at least five but no more than six members.</a:t>
            </a:r>
          </a:p>
          <a:p>
            <a:pPr marL="284163" indent="-284163">
              <a:spcBef>
                <a:spcPct val="0"/>
              </a:spcBef>
            </a:pPr>
            <a:r>
              <a:rPr lang="en-US" sz="2400" dirty="0">
                <a:solidFill>
                  <a:srgbClr val="000000"/>
                </a:solidFill>
                <a:latin typeface="Arial" pitchFamily="34" charset="0"/>
                <a:ea typeface="ＭＳ Ｐゴシック" pitchFamily="34" charset="-128"/>
                <a:cs typeface="Calibri" pitchFamily="34" charset="0"/>
                <a:sym typeface="Calibri" pitchFamily="34" charset="0"/>
              </a:rPr>
              <a:t>At least half of the members must be Venturers.</a:t>
            </a:r>
          </a:p>
          <a:p>
            <a:pPr marL="284163" indent="-284163">
              <a:spcBef>
                <a:spcPct val="0"/>
              </a:spcBef>
            </a:pPr>
            <a:r>
              <a:rPr lang="en-US" sz="2400" dirty="0">
                <a:solidFill>
                  <a:srgbClr val="000000"/>
                </a:solidFill>
                <a:latin typeface="Arial" pitchFamily="34" charset="0"/>
                <a:ea typeface="ＭＳ Ｐゴシック" pitchFamily="34" charset="-128"/>
                <a:cs typeface="Calibri" pitchFamily="34" charset="0"/>
                <a:sym typeface="Calibri" pitchFamily="34" charset="0"/>
              </a:rPr>
              <a:t>The chair is an adult who is at least 21 and Venturing certified.</a:t>
            </a:r>
          </a:p>
          <a:p>
            <a:pPr marL="284163" indent="-284163">
              <a:spcBef>
                <a:spcPct val="0"/>
              </a:spcBef>
            </a:pPr>
            <a:r>
              <a:rPr lang="en-US" sz="2400" dirty="0">
                <a:solidFill>
                  <a:srgbClr val="000000"/>
                </a:solidFill>
                <a:latin typeface="Arial" pitchFamily="34" charset="0"/>
                <a:ea typeface="ＭＳ Ｐゴシック" pitchFamily="34" charset="-128"/>
                <a:cs typeface="Calibri" pitchFamily="34" charset="0"/>
                <a:sym typeface="Calibri" pitchFamily="34" charset="0"/>
              </a:rPr>
              <a:t>The board must include at least one adult in addition to the chair.</a:t>
            </a:r>
          </a:p>
          <a:p>
            <a:pPr marL="284163" indent="-284163">
              <a:spcBef>
                <a:spcPct val="0"/>
              </a:spcBef>
            </a:pPr>
            <a:r>
              <a:rPr lang="en-US" sz="2400" dirty="0">
                <a:solidFill>
                  <a:srgbClr val="000000"/>
                </a:solidFill>
                <a:latin typeface="Arial" pitchFamily="34" charset="0"/>
                <a:ea typeface="ＭＳ Ｐゴシック" pitchFamily="34" charset="-128"/>
                <a:cs typeface="Calibri" pitchFamily="34" charset="0"/>
                <a:sym typeface="Calibri" pitchFamily="34" charset="0"/>
              </a:rPr>
              <a:t>The board may last up to 45 minutes.</a:t>
            </a:r>
          </a:p>
          <a:p>
            <a:pPr marL="284163" indent="-284163">
              <a:spcBef>
                <a:spcPct val="0"/>
              </a:spcBef>
            </a:pPr>
            <a:r>
              <a:rPr lang="en-US" sz="2400" dirty="0">
                <a:solidFill>
                  <a:srgbClr val="000000"/>
                </a:solidFill>
                <a:latin typeface="Arial" pitchFamily="34" charset="0"/>
                <a:ea typeface="ＭＳ Ｐゴシック" pitchFamily="34" charset="-128"/>
                <a:cs typeface="Calibri" pitchFamily="34" charset="0"/>
                <a:sym typeface="Calibri" pitchFamily="34" charset="0"/>
              </a:rPr>
              <a:t>If there is a denial, an appeal follows the same procedures as for an Eagle candidate.</a:t>
            </a:r>
          </a:p>
          <a:p>
            <a:pPr marL="284163" indent="-284163">
              <a:spcBef>
                <a:spcPct val="0"/>
              </a:spcBef>
            </a:pPr>
            <a:r>
              <a:rPr lang="en-US" sz="2400" dirty="0">
                <a:solidFill>
                  <a:srgbClr val="000000"/>
                </a:solidFill>
                <a:latin typeface="Arial" pitchFamily="34" charset="0"/>
                <a:ea typeface="ＭＳ Ｐゴシック" pitchFamily="34" charset="-128"/>
                <a:cs typeface="Calibri" pitchFamily="34" charset="0"/>
                <a:sym typeface="Calibri" pitchFamily="34" charset="0"/>
              </a:rPr>
              <a:t>A board under disputed circumstances is available for the Summit Award.</a:t>
            </a:r>
          </a:p>
        </p:txBody>
      </p:sp>
      <p:sp>
        <p:nvSpPr>
          <p:cNvPr id="164867" name="Title 2"/>
          <p:cNvSpPr>
            <a:spLocks noGrp="1"/>
          </p:cNvSpPr>
          <p:nvPr>
            <p:ph type="title"/>
          </p:nvPr>
        </p:nvSpPr>
        <p:spPr>
          <a:xfrm>
            <a:off x="457200" y="424544"/>
            <a:ext cx="8229600" cy="1077686"/>
          </a:xfrm>
        </p:spPr>
        <p:txBody>
          <a:bodyPr/>
          <a:lstStyle/>
          <a:p>
            <a:pPr>
              <a:lnSpc>
                <a:spcPct val="80000"/>
              </a:lnSpc>
              <a:spcBef>
                <a:spcPct val="0"/>
              </a:spcBef>
              <a:spcAft>
                <a:spcPct val="0"/>
              </a:spcAft>
            </a:pPr>
            <a:r>
              <a:rPr lang="en-US" sz="4000" dirty="0">
                <a:solidFill>
                  <a:srgbClr val="000000"/>
                </a:solidFill>
                <a:latin typeface="Calibri" pitchFamily="34" charset="0"/>
                <a:ea typeface="ＭＳ Ｐゴシック" pitchFamily="34" charset="-128"/>
                <a:cs typeface="Calibri" pitchFamily="34" charset="0"/>
                <a:sym typeface="Calibri" pitchFamily="34" charset="0"/>
              </a:rPr>
              <a:t>Particulars for the Summit Award</a:t>
            </a:r>
            <a:br>
              <a:rPr lang="en-US" sz="4000" dirty="0">
                <a:solidFill>
                  <a:srgbClr val="000000"/>
                </a:solidFill>
                <a:latin typeface="Calibri" pitchFamily="34" charset="0"/>
                <a:ea typeface="ＭＳ Ｐゴシック" pitchFamily="34" charset="-128"/>
                <a:cs typeface="Calibri" pitchFamily="34" charset="0"/>
                <a:sym typeface="Calibri" pitchFamily="34" charset="0"/>
              </a:rPr>
            </a:br>
            <a:r>
              <a:rPr lang="en-US" sz="3200" dirty="0">
                <a:solidFill>
                  <a:srgbClr val="008000"/>
                </a:solidFill>
                <a:latin typeface="Calibri" pitchFamily="34" charset="0"/>
                <a:ea typeface="ＭＳ Ｐゴシック" pitchFamily="34" charset="-128"/>
                <a:cs typeface="Calibri" pitchFamily="34" charset="0"/>
                <a:sym typeface="Calibri" pitchFamily="34" charset="0"/>
              </a:rPr>
              <a:t>8.0.7.0</a:t>
            </a:r>
            <a:r>
              <a:rPr lang="en-US" sz="4000" dirty="0">
                <a:solidFill>
                  <a:srgbClr val="008000"/>
                </a:solidFill>
                <a:latin typeface="Calibri" pitchFamily="34" charset="0"/>
                <a:ea typeface="ＭＳ Ｐゴシック" pitchFamily="34" charset="-128"/>
                <a:cs typeface="Calibri" pitchFamily="34" charset="0"/>
                <a:sym typeface="Calibri" pitchFamily="34" charset="0"/>
              </a:rPr>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2"/>
          <p:cNvSpPr>
            <a:spLocks noGrp="1"/>
          </p:cNvSpPr>
          <p:nvPr>
            <p:ph type="title"/>
          </p:nvPr>
        </p:nvSpPr>
        <p:spPr/>
        <p:txBody>
          <a:bodyPr/>
          <a:lstStyle/>
          <a:p>
            <a:pPr>
              <a:spcBef>
                <a:spcPct val="0"/>
              </a:spcBef>
              <a:spcAft>
                <a:spcPct val="0"/>
              </a:spcAft>
            </a:pPr>
            <a:r>
              <a:rPr lang="en-US" sz="4000">
                <a:solidFill>
                  <a:srgbClr val="000000"/>
                </a:solidFill>
                <a:latin typeface="Calibri" pitchFamily="34" charset="0"/>
                <a:ea typeface="ＭＳ Ｐゴシック" pitchFamily="34" charset="-128"/>
                <a:cs typeface="Calibri" pitchFamily="34" charset="0"/>
                <a:sym typeface="Calibri" pitchFamily="34" charset="0"/>
              </a:rPr>
              <a:t>Sea Scout Bridge of Review </a:t>
            </a:r>
            <a:br>
              <a:rPr lang="en-US">
                <a:solidFill>
                  <a:srgbClr val="000000"/>
                </a:solidFill>
                <a:latin typeface="Calibri" pitchFamily="34" charset="0"/>
                <a:ea typeface="ＭＳ Ｐゴシック" pitchFamily="34" charset="-128"/>
                <a:cs typeface="Calibri" pitchFamily="34" charset="0"/>
                <a:sym typeface="Calibri" pitchFamily="34" charset="0"/>
              </a:rPr>
            </a:br>
            <a:r>
              <a:rPr lang="en-US" sz="3200">
                <a:solidFill>
                  <a:srgbClr val="008000"/>
                </a:solidFill>
                <a:latin typeface="Calibri" pitchFamily="34" charset="0"/>
                <a:ea typeface="ＭＳ Ｐゴシック" pitchFamily="34" charset="-128"/>
                <a:cs typeface="Calibri" pitchFamily="34" charset="0"/>
                <a:sym typeface="Calibri" pitchFamily="34" charset="0"/>
              </a:rPr>
              <a:t>4.4.2.0</a:t>
            </a:r>
          </a:p>
        </p:txBody>
      </p:sp>
      <p:sp>
        <p:nvSpPr>
          <p:cNvPr id="166915" name="Text Placeholder 3"/>
          <p:cNvSpPr>
            <a:spLocks noGrp="1"/>
          </p:cNvSpPr>
          <p:nvPr>
            <p:ph type="body" idx="2"/>
          </p:nvPr>
        </p:nvSpPr>
        <p:spPr>
          <a:xfrm>
            <a:off x="457200" y="2008414"/>
            <a:ext cx="8229600" cy="3773261"/>
          </a:xfrm>
        </p:spPr>
        <p:txBody>
          <a:bodyPr/>
          <a:lstStyle/>
          <a:p>
            <a:pPr>
              <a:spcBef>
                <a:spcPts val="638"/>
              </a:spcBef>
              <a:spcAft>
                <a:spcPct val="0"/>
              </a:spcAft>
              <a:buClr>
                <a:srgbClr val="000000"/>
              </a:buClr>
              <a:buFont typeface="Arial" pitchFamily="34" charset="0"/>
              <a:buNone/>
            </a:pPr>
            <a:r>
              <a:rPr lang="en-US" sz="2800" dirty="0">
                <a:solidFill>
                  <a:srgbClr val="000000"/>
                </a:solidFill>
                <a:latin typeface="Arial" pitchFamily="34" charset="0"/>
                <a:ea typeface="ＭＳ Ｐゴシック" pitchFamily="34" charset="-128"/>
                <a:cs typeface="Calibri" pitchFamily="34" charset="0"/>
                <a:sym typeface="Calibri" pitchFamily="34" charset="0"/>
              </a:rPr>
              <a:t>• </a:t>
            </a:r>
            <a:r>
              <a:rPr lang="en-US" sz="2400" dirty="0">
                <a:solidFill>
                  <a:srgbClr val="000000"/>
                </a:solidFill>
                <a:latin typeface="Arial" pitchFamily="34" charset="0"/>
                <a:ea typeface="ＭＳ Ｐゴシック" pitchFamily="34" charset="-128"/>
                <a:cs typeface="Calibri" pitchFamily="34" charset="0"/>
                <a:sym typeface="Calibri" pitchFamily="34" charset="0"/>
              </a:rPr>
              <a:t>All Sea Scout ranks require a bridge of review.</a:t>
            </a:r>
          </a:p>
          <a:p>
            <a:pPr>
              <a:spcBef>
                <a:spcPts val="638"/>
              </a:spcBef>
              <a:spcAft>
                <a:spcPct val="0"/>
              </a:spcAft>
              <a:buClr>
                <a:srgbClr val="000000"/>
              </a:buClr>
              <a:buFont typeface="Arial" pitchFamily="34" charset="0"/>
              <a:buNone/>
            </a:pPr>
            <a:endParaRPr lang="en-US" sz="2400" dirty="0">
              <a:solidFill>
                <a:srgbClr val="000000"/>
              </a:solidFill>
              <a:latin typeface="Arial" pitchFamily="34" charset="0"/>
              <a:ea typeface="ＭＳ Ｐゴシック" pitchFamily="34" charset="-128"/>
              <a:cs typeface="Calibri" pitchFamily="34" charset="0"/>
              <a:sym typeface="Calibri" pitchFamily="34" charset="0"/>
            </a:endParaRPr>
          </a:p>
          <a:p>
            <a:pPr>
              <a:spcBef>
                <a:spcPts val="638"/>
              </a:spcBef>
              <a:spcAft>
                <a:spcPct val="0"/>
              </a:spcAft>
              <a:buClr>
                <a:srgbClr val="000000"/>
              </a:buClr>
              <a:buFont typeface="Arial" pitchFamily="34" charset="0"/>
              <a:buChar char="•"/>
            </a:pPr>
            <a:r>
              <a:rPr lang="en-US" sz="2400" dirty="0">
                <a:solidFill>
                  <a:srgbClr val="000000"/>
                </a:solidFill>
                <a:latin typeface="Arial" pitchFamily="34" charset="0"/>
                <a:ea typeface="ＭＳ Ｐゴシック" pitchFamily="34" charset="-128"/>
                <a:cs typeface="Calibri" pitchFamily="34" charset="0"/>
                <a:sym typeface="Calibri" pitchFamily="34" charset="0"/>
              </a:rPr>
              <a:t>The bridge of review is conducted after the Skipper conference.</a:t>
            </a:r>
          </a:p>
          <a:p>
            <a:pPr>
              <a:spcBef>
                <a:spcPts val="638"/>
              </a:spcBef>
              <a:spcAft>
                <a:spcPct val="0"/>
              </a:spcAft>
              <a:buClr>
                <a:srgbClr val="000000"/>
              </a:buClr>
              <a:buFont typeface="Arial" pitchFamily="34" charset="0"/>
              <a:buChar char="•"/>
            </a:pPr>
            <a:endParaRPr lang="en-US" sz="2400" dirty="0">
              <a:solidFill>
                <a:srgbClr val="000000"/>
              </a:solidFill>
              <a:latin typeface="Arial" pitchFamily="34" charset="0"/>
              <a:ea typeface="ＭＳ Ｐゴシック" pitchFamily="34" charset="-128"/>
              <a:cs typeface="Calibri" pitchFamily="34" charset="0"/>
              <a:sym typeface="Calibri" pitchFamily="34" charset="0"/>
            </a:endParaRPr>
          </a:p>
          <a:p>
            <a:pPr>
              <a:spcBef>
                <a:spcPts val="638"/>
              </a:spcBef>
              <a:spcAft>
                <a:spcPct val="0"/>
              </a:spcAft>
              <a:buClr>
                <a:srgbClr val="000000"/>
              </a:buClr>
              <a:buFont typeface="Arial" pitchFamily="34" charset="0"/>
              <a:buChar char="•"/>
            </a:pPr>
            <a:r>
              <a:rPr lang="en-US" sz="2400" dirty="0">
                <a:solidFill>
                  <a:srgbClr val="000000"/>
                </a:solidFill>
                <a:latin typeface="Arial" pitchFamily="34" charset="0"/>
                <a:ea typeface="ＭＳ Ｐゴシック" pitchFamily="34" charset="-128"/>
                <a:cs typeface="Calibri" pitchFamily="34" charset="0"/>
                <a:sym typeface="Calibri" pitchFamily="34" charset="0"/>
              </a:rPr>
              <a:t>Unanimous agreement is necessary for approval.</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2"/>
          <p:cNvSpPr>
            <a:spLocks noGrp="1"/>
          </p:cNvSpPr>
          <p:nvPr>
            <p:ph type="title"/>
          </p:nvPr>
        </p:nvSpPr>
        <p:spPr>
          <a:xfrm>
            <a:off x="457200" y="375557"/>
            <a:ext cx="8229600" cy="1159329"/>
          </a:xfrm>
        </p:spPr>
        <p:txBody>
          <a:bodyPr/>
          <a:lstStyle/>
          <a:p>
            <a:pPr>
              <a:spcBef>
                <a:spcPct val="0"/>
              </a:spcBef>
              <a:spcAft>
                <a:spcPct val="0"/>
              </a:spcAft>
            </a:pPr>
            <a:r>
              <a:rPr lang="en-US" sz="4000" dirty="0">
                <a:solidFill>
                  <a:srgbClr val="000000"/>
                </a:solidFill>
                <a:latin typeface="Calibri" pitchFamily="34" charset="0"/>
                <a:ea typeface="ＭＳ Ｐゴシック" pitchFamily="34" charset="-128"/>
                <a:cs typeface="Calibri" pitchFamily="34" charset="0"/>
                <a:sym typeface="Calibri" pitchFamily="34" charset="0"/>
              </a:rPr>
              <a:t>Particulars for Apprentice through Able </a:t>
            </a:r>
            <a:r>
              <a:rPr lang="en-US" sz="3200" dirty="0">
                <a:solidFill>
                  <a:srgbClr val="008000"/>
                </a:solidFill>
                <a:latin typeface="Calibri" pitchFamily="34" charset="0"/>
                <a:ea typeface="ＭＳ Ｐゴシック" pitchFamily="34" charset="-128"/>
                <a:cs typeface="Calibri" pitchFamily="34" charset="0"/>
                <a:sym typeface="Calibri" pitchFamily="34" charset="0"/>
              </a:rPr>
              <a:t>4.4.2.4</a:t>
            </a:r>
          </a:p>
        </p:txBody>
      </p:sp>
      <p:sp>
        <p:nvSpPr>
          <p:cNvPr id="167939" name="Text Placeholder 3"/>
          <p:cNvSpPr>
            <a:spLocks noGrp="1"/>
          </p:cNvSpPr>
          <p:nvPr>
            <p:ph type="body" idx="2"/>
          </p:nvPr>
        </p:nvSpPr>
        <p:spPr>
          <a:xfrm>
            <a:off x="457200" y="1543957"/>
            <a:ext cx="8229600" cy="4660900"/>
          </a:xfrm>
        </p:spPr>
        <p:txBody>
          <a:bodyPr/>
          <a:lstStyle/>
          <a:p>
            <a:pPr>
              <a:spcBef>
                <a:spcPts val="0"/>
              </a:spcBef>
              <a:spcAft>
                <a:spcPct val="0"/>
              </a:spcAft>
              <a:buClr>
                <a:srgbClr val="000000"/>
              </a:buClr>
              <a:buFont typeface="Arial" pitchFamily="34" charset="0"/>
              <a:buChar char="•"/>
            </a:pPr>
            <a:r>
              <a:rPr lang="en-US" sz="2400" dirty="0">
                <a:solidFill>
                  <a:srgbClr val="000000"/>
                </a:solidFill>
                <a:latin typeface="Arial" pitchFamily="34" charset="0"/>
                <a:ea typeface="ＭＳ Ｐゴシック" pitchFamily="34" charset="-128"/>
                <a:cs typeface="Calibri" pitchFamily="34" charset="0"/>
                <a:sym typeface="Calibri" pitchFamily="34" charset="0"/>
              </a:rPr>
              <a:t>The bridge is chaired by the Boatswain.</a:t>
            </a:r>
          </a:p>
          <a:p>
            <a:pPr>
              <a:spcBef>
                <a:spcPts val="0"/>
              </a:spcBef>
              <a:spcAft>
                <a:spcPct val="0"/>
              </a:spcAft>
              <a:buClr>
                <a:srgbClr val="000000"/>
              </a:buClr>
              <a:buFont typeface="Arial" pitchFamily="34" charset="0"/>
              <a:buChar char="•"/>
            </a:pPr>
            <a:endParaRPr lang="en-US" sz="2400" dirty="0">
              <a:solidFill>
                <a:srgbClr val="000000"/>
              </a:solidFill>
              <a:latin typeface="Arial" pitchFamily="34" charset="0"/>
              <a:ea typeface="ＭＳ Ｐゴシック" pitchFamily="34" charset="-128"/>
              <a:cs typeface="Calibri" pitchFamily="34" charset="0"/>
              <a:sym typeface="Calibri" pitchFamily="34" charset="0"/>
            </a:endParaRPr>
          </a:p>
          <a:p>
            <a:pPr>
              <a:spcBef>
                <a:spcPts val="0"/>
              </a:spcBef>
              <a:spcAft>
                <a:spcPct val="0"/>
              </a:spcAft>
              <a:buClr>
                <a:srgbClr val="000000"/>
              </a:buClr>
              <a:buFont typeface="Arial" pitchFamily="34" charset="0"/>
              <a:buChar char="•"/>
            </a:pPr>
            <a:r>
              <a:rPr lang="en-US" sz="2400" dirty="0">
                <a:solidFill>
                  <a:srgbClr val="000000"/>
                </a:solidFill>
                <a:latin typeface="Arial" pitchFamily="34" charset="0"/>
                <a:ea typeface="ＭＳ Ｐゴシック" pitchFamily="34" charset="-128"/>
                <a:cs typeface="Calibri" pitchFamily="34" charset="0"/>
                <a:sym typeface="Calibri" pitchFamily="34" charset="0"/>
              </a:rPr>
              <a:t>The bridge is made up of three to six members of the quarterdeck or ship committee.</a:t>
            </a:r>
          </a:p>
          <a:p>
            <a:pPr>
              <a:spcBef>
                <a:spcPts val="0"/>
              </a:spcBef>
              <a:spcAft>
                <a:spcPct val="0"/>
              </a:spcAft>
              <a:buClr>
                <a:srgbClr val="000000"/>
              </a:buClr>
              <a:buFont typeface="Arial" pitchFamily="34" charset="0"/>
              <a:buChar char="•"/>
            </a:pPr>
            <a:endParaRPr lang="en-US" sz="2400" dirty="0">
              <a:solidFill>
                <a:srgbClr val="000000"/>
              </a:solidFill>
              <a:latin typeface="Arial" pitchFamily="34" charset="0"/>
              <a:ea typeface="ＭＳ Ｐゴシック" pitchFamily="34" charset="-128"/>
              <a:cs typeface="Calibri" pitchFamily="34" charset="0"/>
              <a:sym typeface="Calibri" pitchFamily="34" charset="0"/>
            </a:endParaRPr>
          </a:p>
          <a:p>
            <a:pPr>
              <a:spcBef>
                <a:spcPts val="0"/>
              </a:spcBef>
              <a:spcAft>
                <a:spcPct val="0"/>
              </a:spcAft>
              <a:buClr>
                <a:srgbClr val="000000"/>
              </a:buClr>
              <a:buFont typeface="Arial" pitchFamily="34" charset="0"/>
              <a:buChar char="•"/>
            </a:pPr>
            <a:r>
              <a:rPr lang="en-US" sz="2400" dirty="0">
                <a:solidFill>
                  <a:srgbClr val="000000"/>
                </a:solidFill>
                <a:latin typeface="Arial" pitchFamily="34" charset="0"/>
                <a:ea typeface="ＭＳ Ｐゴシック" pitchFamily="34" charset="-128"/>
                <a:cs typeface="Calibri" pitchFamily="34" charset="0"/>
                <a:sym typeface="Calibri" pitchFamily="34" charset="0"/>
              </a:rPr>
              <a:t>The bridge should take no longer than 30 minutes.</a:t>
            </a:r>
          </a:p>
          <a:p>
            <a:pPr>
              <a:spcBef>
                <a:spcPts val="0"/>
              </a:spcBef>
              <a:spcAft>
                <a:spcPct val="0"/>
              </a:spcAft>
              <a:buClr>
                <a:srgbClr val="000000"/>
              </a:buClr>
              <a:buFont typeface="Arial" pitchFamily="34" charset="0"/>
              <a:buChar char="•"/>
            </a:pPr>
            <a:endParaRPr lang="en-US" sz="2400" dirty="0">
              <a:solidFill>
                <a:srgbClr val="000000"/>
              </a:solidFill>
              <a:latin typeface="Arial" pitchFamily="34" charset="0"/>
              <a:ea typeface="ＭＳ Ｐゴシック" pitchFamily="34" charset="-128"/>
              <a:cs typeface="Calibri" pitchFamily="34" charset="0"/>
              <a:sym typeface="Calibri" pitchFamily="34" charset="0"/>
            </a:endParaRPr>
          </a:p>
          <a:p>
            <a:pPr>
              <a:spcBef>
                <a:spcPts val="0"/>
              </a:spcBef>
              <a:spcAft>
                <a:spcPct val="0"/>
              </a:spcAft>
              <a:buClr>
                <a:srgbClr val="000000"/>
              </a:buClr>
              <a:buFont typeface="Arial" pitchFamily="34" charset="0"/>
              <a:buChar char="•"/>
            </a:pPr>
            <a:r>
              <a:rPr lang="en-US" sz="2400" dirty="0">
                <a:solidFill>
                  <a:srgbClr val="000000"/>
                </a:solidFill>
                <a:latin typeface="Arial" pitchFamily="34" charset="0"/>
                <a:ea typeface="ＭＳ Ｐゴシック" pitchFamily="34" charset="-128"/>
                <a:cs typeface="Calibri" pitchFamily="34" charset="0"/>
                <a:sym typeface="Calibri" pitchFamily="34" charset="0"/>
              </a:rPr>
              <a:t>Skippers and mates may not serve on a bridge of review for a Scout in their own ship.</a:t>
            </a:r>
          </a:p>
          <a:p>
            <a:pPr>
              <a:spcBef>
                <a:spcPts val="0"/>
              </a:spcBef>
              <a:spcAft>
                <a:spcPct val="0"/>
              </a:spcAft>
              <a:buClr>
                <a:srgbClr val="000000"/>
              </a:buClr>
              <a:buFont typeface="Arial" pitchFamily="34" charset="0"/>
              <a:buChar char="•"/>
            </a:pPr>
            <a:endParaRPr lang="en-US" sz="2400" dirty="0">
              <a:solidFill>
                <a:srgbClr val="000000"/>
              </a:solidFill>
              <a:latin typeface="Arial" pitchFamily="34" charset="0"/>
              <a:ea typeface="ＭＳ Ｐゴシック" pitchFamily="34" charset="-128"/>
              <a:cs typeface="Calibri" pitchFamily="34" charset="0"/>
              <a:sym typeface="Calibri" pitchFamily="34" charset="0"/>
            </a:endParaRPr>
          </a:p>
          <a:p>
            <a:pPr>
              <a:spcBef>
                <a:spcPts val="0"/>
              </a:spcBef>
              <a:spcAft>
                <a:spcPct val="0"/>
              </a:spcAft>
              <a:buClr>
                <a:srgbClr val="000000"/>
              </a:buClr>
              <a:buFont typeface="Arial" pitchFamily="34" charset="0"/>
              <a:buChar char="•"/>
            </a:pPr>
            <a:r>
              <a:rPr lang="en-US" sz="2400" dirty="0">
                <a:solidFill>
                  <a:srgbClr val="000000"/>
                </a:solidFill>
                <a:latin typeface="Arial" pitchFamily="34" charset="0"/>
                <a:ea typeface="ＭＳ Ｐゴシック" pitchFamily="34" charset="-128"/>
                <a:cs typeface="Calibri" pitchFamily="34" charset="0"/>
                <a:sym typeface="Calibri" pitchFamily="34" charset="0"/>
              </a:rPr>
              <a:t>Parents or guardians may not serve on a bridge of review for their own child.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2"/>
          <p:cNvSpPr>
            <a:spLocks noGrp="1"/>
          </p:cNvSpPr>
          <p:nvPr>
            <p:ph type="title"/>
          </p:nvPr>
        </p:nvSpPr>
        <p:spPr>
          <a:xfrm>
            <a:off x="457200" y="482600"/>
            <a:ext cx="8229600" cy="1143000"/>
          </a:xfrm>
        </p:spPr>
        <p:txBody>
          <a:bodyPr/>
          <a:lstStyle/>
          <a:p>
            <a:pPr>
              <a:spcBef>
                <a:spcPct val="0"/>
              </a:spcBef>
              <a:spcAft>
                <a:spcPct val="0"/>
              </a:spcAft>
            </a:pPr>
            <a:r>
              <a:rPr lang="en-US" sz="4000" dirty="0">
                <a:solidFill>
                  <a:srgbClr val="000000"/>
                </a:solidFill>
                <a:latin typeface="Calibri" pitchFamily="34" charset="0"/>
                <a:ea typeface="ＭＳ Ｐゴシック" pitchFamily="34" charset="-128"/>
                <a:cs typeface="Calibri" pitchFamily="34" charset="0"/>
                <a:sym typeface="Calibri" pitchFamily="34" charset="0"/>
              </a:rPr>
              <a:t>Particulars for Quartermaster </a:t>
            </a:r>
            <a:br>
              <a:rPr lang="en-US" sz="4000" dirty="0">
                <a:solidFill>
                  <a:srgbClr val="000000"/>
                </a:solidFill>
                <a:latin typeface="Calibri" pitchFamily="34" charset="0"/>
                <a:ea typeface="ＭＳ Ｐゴシック" pitchFamily="34" charset="-128"/>
                <a:cs typeface="Calibri" pitchFamily="34" charset="0"/>
                <a:sym typeface="Calibri" pitchFamily="34" charset="0"/>
              </a:rPr>
            </a:br>
            <a:r>
              <a:rPr lang="en-US" sz="3200" dirty="0">
                <a:solidFill>
                  <a:srgbClr val="008000"/>
                </a:solidFill>
                <a:latin typeface="Calibri" pitchFamily="34" charset="0"/>
                <a:ea typeface="ＭＳ Ｐゴシック" pitchFamily="34" charset="-128"/>
                <a:cs typeface="Calibri" pitchFamily="34" charset="0"/>
                <a:sym typeface="Calibri" pitchFamily="34" charset="0"/>
              </a:rPr>
              <a:t>4.4.2.5</a:t>
            </a:r>
          </a:p>
        </p:txBody>
      </p:sp>
      <p:sp>
        <p:nvSpPr>
          <p:cNvPr id="168963" name="Text Placeholder 3"/>
          <p:cNvSpPr>
            <a:spLocks noGrp="1"/>
          </p:cNvSpPr>
          <p:nvPr>
            <p:ph type="body" idx="2"/>
          </p:nvPr>
        </p:nvSpPr>
        <p:spPr>
          <a:xfrm>
            <a:off x="457200" y="1634671"/>
            <a:ext cx="8229600" cy="4594225"/>
          </a:xfrm>
        </p:spPr>
        <p:txBody>
          <a:bodyPr/>
          <a:lstStyle/>
          <a:p>
            <a:pPr>
              <a:spcBef>
                <a:spcPts val="638"/>
              </a:spcBef>
              <a:spcAft>
                <a:spcPct val="0"/>
              </a:spcAft>
              <a:buClr>
                <a:srgbClr val="000000"/>
              </a:buClr>
              <a:buFont typeface="Arial" pitchFamily="34" charset="0"/>
              <a:buChar char="•"/>
            </a:pPr>
            <a:r>
              <a:rPr lang="en-US" sz="2400" dirty="0">
                <a:solidFill>
                  <a:srgbClr val="000000"/>
                </a:solidFill>
                <a:latin typeface="Arial" pitchFamily="34" charset="0"/>
                <a:ea typeface="ＭＳ Ｐゴシック" pitchFamily="34" charset="-128"/>
                <a:cs typeface="Calibri" pitchFamily="34" charset="0"/>
                <a:sym typeface="Calibri" pitchFamily="34" charset="0"/>
              </a:rPr>
              <a:t>Includes the same items listed in the previous slide for Apprentice through Able.</a:t>
            </a:r>
          </a:p>
          <a:p>
            <a:pPr>
              <a:spcBef>
                <a:spcPts val="638"/>
              </a:spcBef>
              <a:spcAft>
                <a:spcPct val="0"/>
              </a:spcAft>
              <a:buClr>
                <a:srgbClr val="000000"/>
              </a:buClr>
              <a:buFont typeface="Arial" pitchFamily="34" charset="0"/>
              <a:buChar char="•"/>
            </a:pPr>
            <a:endParaRPr lang="en-US" sz="2400" dirty="0">
              <a:solidFill>
                <a:srgbClr val="000000"/>
              </a:solidFill>
              <a:latin typeface="Arial" pitchFamily="34" charset="0"/>
              <a:ea typeface="ＭＳ Ｐゴシック" pitchFamily="34" charset="-128"/>
              <a:cs typeface="Calibri" pitchFamily="34" charset="0"/>
              <a:sym typeface="Calibri" pitchFamily="34" charset="0"/>
            </a:endParaRPr>
          </a:p>
          <a:p>
            <a:pPr>
              <a:spcBef>
                <a:spcPts val="638"/>
              </a:spcBef>
              <a:spcAft>
                <a:spcPct val="0"/>
              </a:spcAft>
              <a:buClr>
                <a:srgbClr val="000000"/>
              </a:buClr>
              <a:buFont typeface="Arial" pitchFamily="34" charset="0"/>
              <a:buChar char="•"/>
            </a:pPr>
            <a:r>
              <a:rPr lang="en-US" sz="2400" dirty="0">
                <a:solidFill>
                  <a:srgbClr val="000000"/>
                </a:solidFill>
                <a:latin typeface="Arial" pitchFamily="34" charset="0"/>
                <a:ea typeface="ＭＳ Ｐゴシック" pitchFamily="34" charset="-128"/>
                <a:cs typeface="Calibri" pitchFamily="34" charset="0"/>
                <a:sym typeface="Calibri" pitchFamily="34" charset="0"/>
              </a:rPr>
              <a:t>Otherwise it is identical to Eagle boards.</a:t>
            </a:r>
          </a:p>
          <a:p>
            <a:pPr marL="740664" lvl="1" indent="-274320">
              <a:spcBef>
                <a:spcPts val="563"/>
              </a:spcBef>
              <a:spcAft>
                <a:spcPct val="0"/>
              </a:spcAft>
              <a:buClr>
                <a:srgbClr val="000000"/>
              </a:buClr>
              <a:buFont typeface="Courier New" pitchFamily="49" charset="0"/>
              <a:buChar char="o"/>
            </a:pPr>
            <a:r>
              <a:rPr lang="en-US" sz="2400" dirty="0">
                <a:solidFill>
                  <a:srgbClr val="000000"/>
                </a:solidFill>
                <a:latin typeface="Arial" pitchFamily="34" charset="0"/>
                <a:ea typeface="ＭＳ Ｐゴシック" pitchFamily="34" charset="-128"/>
                <a:cs typeface="Calibri" pitchFamily="34" charset="0"/>
                <a:sym typeface="Calibri" pitchFamily="34" charset="0"/>
              </a:rPr>
              <a:t>18</a:t>
            </a:r>
            <a:r>
              <a:rPr lang="en-US" sz="2400" baseline="30000" dirty="0">
                <a:solidFill>
                  <a:srgbClr val="000000"/>
                </a:solidFill>
                <a:latin typeface="Arial" pitchFamily="34" charset="0"/>
                <a:ea typeface="ＭＳ Ｐゴシック" pitchFamily="34" charset="-128"/>
                <a:cs typeface="Calibri" pitchFamily="34" charset="0"/>
                <a:sym typeface="Calibri" pitchFamily="34" charset="0"/>
              </a:rPr>
              <a:t>th</a:t>
            </a:r>
            <a:r>
              <a:rPr lang="en-US" sz="2400" dirty="0">
                <a:solidFill>
                  <a:srgbClr val="000000"/>
                </a:solidFill>
                <a:latin typeface="Arial" pitchFamily="34" charset="0"/>
                <a:ea typeface="ＭＳ Ｐゴシック" pitchFamily="34" charset="-128"/>
                <a:cs typeface="Calibri" pitchFamily="34" charset="0"/>
                <a:sym typeface="Calibri" pitchFamily="34" charset="0"/>
              </a:rPr>
              <a:t> birthday replaced by 21</a:t>
            </a:r>
            <a:r>
              <a:rPr lang="en-US" sz="2400" baseline="30000" dirty="0">
                <a:solidFill>
                  <a:srgbClr val="000000"/>
                </a:solidFill>
                <a:latin typeface="Arial" pitchFamily="34" charset="0"/>
                <a:ea typeface="ＭＳ Ｐゴシック" pitchFamily="34" charset="-128"/>
                <a:cs typeface="Calibri" pitchFamily="34" charset="0"/>
                <a:sym typeface="Calibri" pitchFamily="34" charset="0"/>
              </a:rPr>
              <a:t>st</a:t>
            </a:r>
            <a:r>
              <a:rPr lang="en-US" sz="2400" dirty="0">
                <a:solidFill>
                  <a:srgbClr val="000000"/>
                </a:solidFill>
                <a:latin typeface="Arial" pitchFamily="34" charset="0"/>
                <a:ea typeface="ＭＳ Ｐゴシック" pitchFamily="34" charset="-128"/>
                <a:cs typeface="Calibri" pitchFamily="34" charset="0"/>
                <a:sym typeface="Calibri" pitchFamily="34" charset="0"/>
              </a:rPr>
              <a:t> birthday.</a:t>
            </a:r>
          </a:p>
          <a:p>
            <a:pPr marL="740664" lvl="1" indent="-274320">
              <a:spcBef>
                <a:spcPts val="563"/>
              </a:spcBef>
              <a:spcAft>
                <a:spcPct val="0"/>
              </a:spcAft>
              <a:buClr>
                <a:srgbClr val="000000"/>
              </a:buClr>
              <a:buFont typeface="Courier New" pitchFamily="49" charset="0"/>
              <a:buChar char="o"/>
            </a:pPr>
            <a:r>
              <a:rPr lang="en-US" sz="2400" dirty="0">
                <a:solidFill>
                  <a:schemeClr val="tx1"/>
                </a:solidFill>
                <a:latin typeface="Arial" pitchFamily="34" charset="0"/>
                <a:ea typeface="ＭＳ Ｐゴシック" pitchFamily="34" charset="-128"/>
                <a:cs typeface="Calibri" pitchFamily="34" charset="0"/>
                <a:sym typeface="Calibri" pitchFamily="34" charset="0"/>
              </a:rPr>
              <a:t>Completed Quartermaster applications are sent to the National Service Center for processing.</a:t>
            </a:r>
          </a:p>
          <a:p>
            <a:pPr lvl="1" indent="-274320">
              <a:spcBef>
                <a:spcPts val="563"/>
              </a:spcBef>
              <a:spcAft>
                <a:spcPct val="0"/>
              </a:spcAft>
              <a:buClr>
                <a:srgbClr val="000000"/>
              </a:buClr>
              <a:buFont typeface="Courier New" pitchFamily="49" charset="0"/>
              <a:buChar char="o"/>
            </a:pPr>
            <a:r>
              <a:rPr lang="en-US" sz="2400" dirty="0">
                <a:solidFill>
                  <a:srgbClr val="000000"/>
                </a:solidFill>
                <a:latin typeface="Arial" pitchFamily="34" charset="0"/>
                <a:ea typeface="ＭＳ Ｐゴシック" pitchFamily="34" charset="-128"/>
                <a:cs typeface="Calibri" pitchFamily="34" charset="0"/>
                <a:sym typeface="Calibri" pitchFamily="34" charset="0"/>
              </a:rPr>
              <a:t>Disputed circumstances are initiated as outlined for Eagle Scout candidates in 8.0.3.2.</a:t>
            </a:r>
          </a:p>
          <a:p>
            <a:pPr lvl="1" indent="-274320">
              <a:spcBef>
                <a:spcPts val="563"/>
              </a:spcBef>
              <a:spcAft>
                <a:spcPct val="0"/>
              </a:spcAft>
              <a:buClr>
                <a:srgbClr val="000000"/>
              </a:buClr>
              <a:buFont typeface="Courier New" pitchFamily="49" charset="0"/>
              <a:buChar char="o"/>
            </a:pPr>
            <a:r>
              <a:rPr lang="en-US" sz="2400" dirty="0">
                <a:solidFill>
                  <a:srgbClr val="000000"/>
                </a:solidFill>
                <a:latin typeface="Arial" pitchFamily="34" charset="0"/>
                <a:ea typeface="ＭＳ Ｐゴシック" pitchFamily="34" charset="-128"/>
                <a:cs typeface="Calibri" pitchFamily="34" charset="0"/>
                <a:sym typeface="Calibri" pitchFamily="34" charset="0"/>
              </a:rPr>
              <a:t>Only the Quartermaster rank may be appealed to the National Advancement Program Team.</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hape 844"/>
          <p:cNvSpPr>
            <a:spLocks noGrp="1"/>
          </p:cNvSpPr>
          <p:nvPr>
            <p:ph type="title"/>
          </p:nvPr>
        </p:nvSpPr>
        <p:spPr>
          <a:xfrm>
            <a:off x="457200" y="417513"/>
            <a:ext cx="8245475" cy="776287"/>
          </a:xfrm>
        </p:spPr>
        <p:txBody>
          <a:bodyPr lIns="91425" tIns="45700" rIns="91425" bIns="45700"/>
          <a:lstStyle/>
          <a:p>
            <a:pPr>
              <a:buClr>
                <a:srgbClr val="000000"/>
              </a:buClr>
              <a:buSzPct val="25000"/>
              <a:buFont typeface="Calibri" pitchFamily="34" charset="0"/>
              <a:buNone/>
            </a:pPr>
            <a:r>
              <a:rPr lang="en-US" sz="4000">
                <a:solidFill>
                  <a:srgbClr val="000000"/>
                </a:solidFill>
                <a:cs typeface="Calibri" pitchFamily="34" charset="0"/>
                <a:sym typeface="Calibri" pitchFamily="34" charset="0"/>
              </a:rPr>
              <a:t>Eagle Rank Application</a:t>
            </a:r>
          </a:p>
        </p:txBody>
      </p:sp>
      <p:sp>
        <p:nvSpPr>
          <p:cNvPr id="169987" name="Shape 845"/>
          <p:cNvSpPr>
            <a:spLocks noGrp="1"/>
          </p:cNvSpPr>
          <p:nvPr>
            <p:ph type="body" idx="1"/>
          </p:nvPr>
        </p:nvSpPr>
        <p:spPr>
          <a:xfrm>
            <a:off x="1890713" y="1020763"/>
            <a:ext cx="2214562" cy="639762"/>
          </a:xfrm>
        </p:spPr>
        <p:txBody>
          <a:bodyPr lIns="91425" tIns="45700" rIns="91425" bIns="45700"/>
          <a:lstStyle/>
          <a:p>
            <a:pPr algn="ctr">
              <a:spcBef>
                <a:spcPts val="475"/>
              </a:spcBef>
              <a:buClr>
                <a:srgbClr val="000000"/>
              </a:buClr>
              <a:buSzPct val="25000"/>
            </a:pPr>
            <a:r>
              <a:rPr lang="en-US" dirty="0">
                <a:solidFill>
                  <a:srgbClr val="000000"/>
                </a:solidFill>
                <a:latin typeface="Arial" pitchFamily="34" charset="0"/>
                <a:cs typeface="Arial" pitchFamily="34" charset="0"/>
                <a:sym typeface="Arial" pitchFamily="34" charset="0"/>
              </a:rPr>
              <a:t>Requirement</a:t>
            </a:r>
          </a:p>
        </p:txBody>
      </p:sp>
      <p:sp>
        <p:nvSpPr>
          <p:cNvPr id="169988" name="Shape 847"/>
          <p:cNvSpPr>
            <a:spLocks noGrp="1"/>
          </p:cNvSpPr>
          <p:nvPr>
            <p:ph sz="half" idx="2"/>
          </p:nvPr>
        </p:nvSpPr>
        <p:spPr>
          <a:xfrm>
            <a:off x="5334000" y="1020763"/>
            <a:ext cx="1989138" cy="639762"/>
          </a:xfrm>
        </p:spPr>
        <p:txBody>
          <a:bodyPr lIns="91425" tIns="45700" rIns="91425" bIns="45700" anchor="b"/>
          <a:lstStyle/>
          <a:p>
            <a:pPr marL="0" indent="0" algn="ctr">
              <a:spcBef>
                <a:spcPts val="475"/>
              </a:spcBef>
              <a:buClr>
                <a:srgbClr val="000000"/>
              </a:buClr>
              <a:buSzPct val="25000"/>
              <a:buFont typeface="Arial" pitchFamily="34" charset="0"/>
              <a:buNone/>
            </a:pPr>
            <a:r>
              <a:rPr lang="en-US" b="1">
                <a:solidFill>
                  <a:srgbClr val="000000"/>
                </a:solidFill>
                <a:latin typeface="Arial" pitchFamily="34" charset="0"/>
                <a:cs typeface="Arial" pitchFamily="34" charset="0"/>
                <a:sym typeface="Arial" pitchFamily="34" charset="0"/>
              </a:rPr>
              <a:t>Reference</a:t>
            </a:r>
          </a:p>
        </p:txBody>
      </p:sp>
      <p:sp>
        <p:nvSpPr>
          <p:cNvPr id="169989" name="Shape 846"/>
          <p:cNvSpPr>
            <a:spLocks noGrp="1"/>
          </p:cNvSpPr>
          <p:nvPr>
            <p:ph type="body" sz="quarter" idx="3"/>
          </p:nvPr>
        </p:nvSpPr>
        <p:spPr>
          <a:xfrm>
            <a:off x="711200" y="1660525"/>
            <a:ext cx="5000625" cy="4383088"/>
          </a:xfrm>
        </p:spPr>
        <p:txBody>
          <a:bodyPr lIns="91425" tIns="45700" rIns="91425" bIns="45700" anchor="t"/>
          <a:lstStyle/>
          <a:p>
            <a:pPr marL="284163" indent="-284163">
              <a:spcBef>
                <a:spcPct val="0"/>
              </a:spcBef>
              <a:buClr>
                <a:srgbClr val="000000"/>
              </a:buClr>
              <a:buSzPct val="60000"/>
              <a:buFont typeface="Arial" pitchFamily="34" charset="0"/>
              <a:buChar char="●"/>
            </a:pPr>
            <a:r>
              <a:rPr lang="en-US" b="0" dirty="0">
                <a:solidFill>
                  <a:srgbClr val="000000"/>
                </a:solidFill>
                <a:latin typeface="Arial" pitchFamily="34" charset="0"/>
                <a:cs typeface="Arial" pitchFamily="34" charset="0"/>
                <a:sym typeface="Arial" pitchFamily="34" charset="0"/>
              </a:rPr>
              <a:t>Complete all requirements</a:t>
            </a:r>
          </a:p>
          <a:p>
            <a:pPr marL="284163" indent="-284163">
              <a:spcBef>
                <a:spcPct val="0"/>
              </a:spcBef>
              <a:buClr>
                <a:srgbClr val="000000"/>
              </a:buClr>
              <a:buSzPct val="60000"/>
              <a:buFont typeface="Arial" pitchFamily="34" charset="0"/>
              <a:buChar char="●"/>
            </a:pPr>
            <a:r>
              <a:rPr lang="en-US" b="0" dirty="0">
                <a:solidFill>
                  <a:srgbClr val="000000"/>
                </a:solidFill>
                <a:latin typeface="Arial" pitchFamily="34" charset="0"/>
                <a:cs typeface="Arial" pitchFamily="34" charset="0"/>
                <a:sym typeface="Arial" pitchFamily="34" charset="0"/>
              </a:rPr>
              <a:t>Service project workbook</a:t>
            </a:r>
          </a:p>
          <a:p>
            <a:pPr marL="284163" indent="-284163">
              <a:spcBef>
                <a:spcPct val="0"/>
              </a:spcBef>
              <a:buClr>
                <a:srgbClr val="000000"/>
              </a:buClr>
              <a:buSzPct val="60000"/>
              <a:buFont typeface="Arial" pitchFamily="34" charset="0"/>
              <a:buChar char="●"/>
            </a:pPr>
            <a:r>
              <a:rPr lang="en-US" b="0" dirty="0">
                <a:solidFill>
                  <a:srgbClr val="000000"/>
                </a:solidFill>
                <a:latin typeface="Arial" pitchFamily="34" charset="0"/>
                <a:cs typeface="Arial" pitchFamily="34" charset="0"/>
                <a:sym typeface="Arial" pitchFamily="34" charset="0"/>
              </a:rPr>
              <a:t>Complete application</a:t>
            </a:r>
          </a:p>
          <a:p>
            <a:pPr marL="284163" indent="-284163">
              <a:spcBef>
                <a:spcPct val="0"/>
              </a:spcBef>
              <a:buClr>
                <a:srgbClr val="000000"/>
              </a:buClr>
              <a:buSzPct val="60000"/>
              <a:buFont typeface="Arial" pitchFamily="34" charset="0"/>
              <a:buChar char="●"/>
            </a:pPr>
            <a:r>
              <a:rPr lang="en-US" b="0" dirty="0">
                <a:solidFill>
                  <a:srgbClr val="000000"/>
                </a:solidFill>
                <a:latin typeface="Arial" pitchFamily="34" charset="0"/>
                <a:cs typeface="Arial" pitchFamily="34" charset="0"/>
                <a:sym typeface="Arial" pitchFamily="34" charset="0"/>
              </a:rPr>
              <a:t>Obtain signatures</a:t>
            </a:r>
          </a:p>
          <a:p>
            <a:pPr marL="284163" indent="-284163">
              <a:spcBef>
                <a:spcPct val="0"/>
              </a:spcBef>
              <a:buClr>
                <a:srgbClr val="000000"/>
              </a:buClr>
              <a:buSzPct val="60000"/>
              <a:buFont typeface="Arial" pitchFamily="34" charset="0"/>
              <a:buChar char="●"/>
            </a:pPr>
            <a:r>
              <a:rPr lang="en-US" b="0" dirty="0">
                <a:solidFill>
                  <a:srgbClr val="000000"/>
                </a:solidFill>
                <a:latin typeface="Arial" pitchFamily="34" charset="0"/>
                <a:cs typeface="Arial" pitchFamily="34" charset="0"/>
                <a:sym typeface="Arial" pitchFamily="34" charset="0"/>
              </a:rPr>
              <a:t>Submit application</a:t>
            </a:r>
          </a:p>
          <a:p>
            <a:pPr marL="284163" indent="-284163">
              <a:spcBef>
                <a:spcPct val="0"/>
              </a:spcBef>
              <a:buClr>
                <a:srgbClr val="000000"/>
              </a:buClr>
              <a:buSzPct val="60000"/>
              <a:buFont typeface="Arial" pitchFamily="34" charset="0"/>
              <a:buChar char="●"/>
            </a:pPr>
            <a:r>
              <a:rPr lang="en-US" b="0" dirty="0">
                <a:solidFill>
                  <a:srgbClr val="000000"/>
                </a:solidFill>
                <a:latin typeface="Arial" pitchFamily="34" charset="0"/>
                <a:cs typeface="Arial" pitchFamily="34" charset="0"/>
                <a:sym typeface="Arial" pitchFamily="34" charset="0"/>
              </a:rPr>
              <a:t>Application verified/BOR</a:t>
            </a:r>
          </a:p>
          <a:p>
            <a:pPr marL="284163" indent="-284163">
              <a:spcBef>
                <a:spcPct val="0"/>
              </a:spcBef>
              <a:buClr>
                <a:srgbClr val="000000"/>
              </a:buClr>
              <a:buSzPct val="60000"/>
              <a:buFont typeface="Arial" pitchFamily="34" charset="0"/>
              <a:buChar char="●"/>
            </a:pPr>
            <a:r>
              <a:rPr lang="en-US" b="0" dirty="0">
                <a:solidFill>
                  <a:srgbClr val="000000"/>
                </a:solidFill>
                <a:latin typeface="Arial" pitchFamily="34" charset="0"/>
                <a:cs typeface="Arial" pitchFamily="34" charset="0"/>
                <a:sym typeface="Arial" pitchFamily="34" charset="0"/>
              </a:rPr>
              <a:t>References contacted</a:t>
            </a:r>
          </a:p>
          <a:p>
            <a:pPr marL="284163" indent="-284163">
              <a:spcBef>
                <a:spcPct val="0"/>
              </a:spcBef>
              <a:buClr>
                <a:srgbClr val="000000"/>
              </a:buClr>
              <a:buSzPct val="60000"/>
              <a:buFont typeface="Arial" pitchFamily="34" charset="0"/>
              <a:buChar char="●"/>
            </a:pPr>
            <a:r>
              <a:rPr lang="en-US" b="0" dirty="0">
                <a:solidFill>
                  <a:srgbClr val="000000"/>
                </a:solidFill>
                <a:latin typeface="Arial" pitchFamily="34" charset="0"/>
                <a:cs typeface="Arial" pitchFamily="34" charset="0"/>
                <a:sym typeface="Arial" pitchFamily="34" charset="0"/>
              </a:rPr>
              <a:t>BOR returns app to council</a:t>
            </a:r>
          </a:p>
          <a:p>
            <a:pPr marL="284163" indent="-284163">
              <a:spcBef>
                <a:spcPct val="0"/>
              </a:spcBef>
              <a:buClr>
                <a:srgbClr val="000000"/>
              </a:buClr>
              <a:buSzPct val="60000"/>
              <a:buFont typeface="Arial" pitchFamily="34" charset="0"/>
              <a:buChar char="●"/>
            </a:pPr>
            <a:r>
              <a:rPr lang="en-US" b="0" dirty="0">
                <a:solidFill>
                  <a:srgbClr val="000000"/>
                </a:solidFill>
                <a:latin typeface="Arial" pitchFamily="34" charset="0"/>
                <a:cs typeface="Arial" pitchFamily="34" charset="0"/>
                <a:sym typeface="Arial" pitchFamily="34" charset="0"/>
              </a:rPr>
              <a:t>Council sends to national</a:t>
            </a:r>
          </a:p>
          <a:p>
            <a:pPr marL="284163" indent="-284163">
              <a:spcBef>
                <a:spcPct val="0"/>
              </a:spcBef>
              <a:buClr>
                <a:srgbClr val="000000"/>
              </a:buClr>
              <a:buSzPct val="60000"/>
              <a:buFont typeface="Arial" pitchFamily="34" charset="0"/>
              <a:buChar char="●"/>
            </a:pPr>
            <a:r>
              <a:rPr lang="en-US" b="0" dirty="0">
                <a:solidFill>
                  <a:srgbClr val="000000"/>
                </a:solidFill>
                <a:latin typeface="Arial" pitchFamily="34" charset="0"/>
                <a:cs typeface="Arial" pitchFamily="34" charset="0"/>
                <a:sym typeface="Arial" pitchFamily="34" charset="0"/>
              </a:rPr>
              <a:t>National returns credentials</a:t>
            </a:r>
          </a:p>
        </p:txBody>
      </p:sp>
      <p:sp>
        <p:nvSpPr>
          <p:cNvPr id="169990" name="Shape 848"/>
          <p:cNvSpPr>
            <a:spLocks noGrp="1"/>
          </p:cNvSpPr>
          <p:nvPr>
            <p:ph sz="quarter" idx="4"/>
          </p:nvPr>
        </p:nvSpPr>
        <p:spPr>
          <a:xfrm>
            <a:off x="5711825" y="1660525"/>
            <a:ext cx="1519238" cy="4448175"/>
          </a:xfrm>
        </p:spPr>
        <p:txBody>
          <a:bodyPr lIns="91425" tIns="45700" rIns="91425" bIns="45700"/>
          <a:lstStyle/>
          <a:p>
            <a:pPr marL="0" indent="0">
              <a:spcBef>
                <a:spcPct val="0"/>
              </a:spcBef>
              <a:buClr>
                <a:srgbClr val="000000"/>
              </a:buClr>
              <a:buSzPct val="25000"/>
              <a:buFont typeface="Arial" pitchFamily="34" charset="0"/>
              <a:buNone/>
            </a:pPr>
            <a:r>
              <a:rPr lang="en-US" dirty="0">
                <a:solidFill>
                  <a:srgbClr val="000000"/>
                </a:solidFill>
                <a:latin typeface="Arial" pitchFamily="34" charset="0"/>
                <a:cs typeface="Arial" pitchFamily="34" charset="0"/>
                <a:sym typeface="Arial" pitchFamily="34" charset="0"/>
              </a:rPr>
              <a:t>9.0.1.1</a:t>
            </a:r>
          </a:p>
          <a:p>
            <a:pPr marL="0" indent="0">
              <a:spcBef>
                <a:spcPct val="0"/>
              </a:spcBef>
              <a:buClr>
                <a:srgbClr val="000000"/>
              </a:buClr>
              <a:buSzPct val="25000"/>
              <a:buFont typeface="Arial" pitchFamily="34" charset="0"/>
              <a:buNone/>
            </a:pPr>
            <a:r>
              <a:rPr lang="en-US" dirty="0">
                <a:solidFill>
                  <a:srgbClr val="000000"/>
                </a:solidFill>
                <a:latin typeface="Arial" pitchFamily="34" charset="0"/>
                <a:cs typeface="Arial" pitchFamily="34" charset="0"/>
                <a:sym typeface="Arial" pitchFamily="34" charset="0"/>
              </a:rPr>
              <a:t>9.0.1.2</a:t>
            </a:r>
          </a:p>
          <a:p>
            <a:pPr marL="0" indent="0">
              <a:spcBef>
                <a:spcPct val="0"/>
              </a:spcBef>
              <a:buClr>
                <a:srgbClr val="000000"/>
              </a:buClr>
              <a:buSzPct val="25000"/>
              <a:buFont typeface="Arial" pitchFamily="34" charset="0"/>
              <a:buNone/>
            </a:pPr>
            <a:r>
              <a:rPr lang="en-US" dirty="0">
                <a:solidFill>
                  <a:srgbClr val="000000"/>
                </a:solidFill>
                <a:latin typeface="Arial" pitchFamily="34" charset="0"/>
                <a:cs typeface="Arial" pitchFamily="34" charset="0"/>
                <a:sym typeface="Arial" pitchFamily="34" charset="0"/>
              </a:rPr>
              <a:t>9.0.1.3</a:t>
            </a:r>
          </a:p>
          <a:p>
            <a:pPr marL="0" indent="0">
              <a:spcBef>
                <a:spcPct val="0"/>
              </a:spcBef>
              <a:buClr>
                <a:srgbClr val="000000"/>
              </a:buClr>
              <a:buSzPct val="25000"/>
              <a:buFont typeface="Arial" pitchFamily="34" charset="0"/>
              <a:buNone/>
            </a:pPr>
            <a:r>
              <a:rPr lang="en-US" dirty="0">
                <a:solidFill>
                  <a:srgbClr val="000000"/>
                </a:solidFill>
                <a:latin typeface="Arial" pitchFamily="34" charset="0"/>
                <a:cs typeface="Arial" pitchFamily="34" charset="0"/>
                <a:sym typeface="Arial" pitchFamily="34" charset="0"/>
              </a:rPr>
              <a:t>9.0.1.4</a:t>
            </a:r>
          </a:p>
          <a:p>
            <a:pPr marL="0" indent="0">
              <a:spcBef>
                <a:spcPct val="0"/>
              </a:spcBef>
              <a:buClr>
                <a:srgbClr val="000000"/>
              </a:buClr>
              <a:buSzPct val="25000"/>
              <a:buFont typeface="Arial" pitchFamily="34" charset="0"/>
              <a:buNone/>
            </a:pPr>
            <a:r>
              <a:rPr lang="en-US" dirty="0">
                <a:solidFill>
                  <a:srgbClr val="000000"/>
                </a:solidFill>
                <a:latin typeface="Arial" pitchFamily="34" charset="0"/>
                <a:cs typeface="Arial" pitchFamily="34" charset="0"/>
                <a:sym typeface="Arial" pitchFamily="34" charset="0"/>
              </a:rPr>
              <a:t>9.0.1.5</a:t>
            </a:r>
          </a:p>
          <a:p>
            <a:pPr marL="0" indent="0">
              <a:spcBef>
                <a:spcPct val="0"/>
              </a:spcBef>
              <a:buClr>
                <a:srgbClr val="000000"/>
              </a:buClr>
              <a:buSzPct val="25000"/>
              <a:buFont typeface="Arial" pitchFamily="34" charset="0"/>
              <a:buNone/>
            </a:pPr>
            <a:r>
              <a:rPr lang="en-US" dirty="0">
                <a:solidFill>
                  <a:srgbClr val="000000"/>
                </a:solidFill>
                <a:latin typeface="Arial" pitchFamily="34" charset="0"/>
                <a:cs typeface="Arial" pitchFamily="34" charset="0"/>
                <a:sym typeface="Arial" pitchFamily="34" charset="0"/>
              </a:rPr>
              <a:t>9.0.1.6</a:t>
            </a:r>
          </a:p>
          <a:p>
            <a:pPr marL="0" indent="0">
              <a:spcBef>
                <a:spcPct val="0"/>
              </a:spcBef>
              <a:buClr>
                <a:srgbClr val="000000"/>
              </a:buClr>
              <a:buSzPct val="25000"/>
              <a:buFont typeface="Arial" pitchFamily="34" charset="0"/>
              <a:buNone/>
            </a:pPr>
            <a:r>
              <a:rPr lang="en-US" dirty="0">
                <a:solidFill>
                  <a:srgbClr val="000000"/>
                </a:solidFill>
                <a:latin typeface="Arial" pitchFamily="34" charset="0"/>
                <a:cs typeface="Arial" pitchFamily="34" charset="0"/>
                <a:sym typeface="Arial" pitchFamily="34" charset="0"/>
              </a:rPr>
              <a:t>9.0.1.7</a:t>
            </a:r>
          </a:p>
          <a:p>
            <a:pPr marL="0" indent="0">
              <a:spcBef>
                <a:spcPct val="0"/>
              </a:spcBef>
              <a:buClr>
                <a:srgbClr val="000000"/>
              </a:buClr>
              <a:buSzPct val="25000"/>
              <a:buFont typeface="Arial" pitchFamily="34" charset="0"/>
              <a:buNone/>
            </a:pPr>
            <a:r>
              <a:rPr lang="en-US" dirty="0">
                <a:solidFill>
                  <a:srgbClr val="000000"/>
                </a:solidFill>
                <a:latin typeface="Arial" pitchFamily="34" charset="0"/>
                <a:cs typeface="Arial" pitchFamily="34" charset="0"/>
                <a:sym typeface="Arial" pitchFamily="34" charset="0"/>
              </a:rPr>
              <a:t>9.0.1.8</a:t>
            </a:r>
          </a:p>
          <a:p>
            <a:pPr marL="0" indent="0">
              <a:spcBef>
                <a:spcPct val="0"/>
              </a:spcBef>
              <a:buClr>
                <a:srgbClr val="000000"/>
              </a:buClr>
              <a:buSzPct val="25000"/>
              <a:buFont typeface="Arial" pitchFamily="34" charset="0"/>
              <a:buNone/>
            </a:pPr>
            <a:r>
              <a:rPr lang="en-US" dirty="0">
                <a:solidFill>
                  <a:srgbClr val="000000"/>
                </a:solidFill>
                <a:latin typeface="Arial" pitchFamily="34" charset="0"/>
                <a:cs typeface="Arial" pitchFamily="34" charset="0"/>
                <a:sym typeface="Arial" pitchFamily="34" charset="0"/>
              </a:rPr>
              <a:t>9.0.1.9</a:t>
            </a:r>
          </a:p>
          <a:p>
            <a:pPr marL="0" indent="0">
              <a:spcBef>
                <a:spcPct val="0"/>
              </a:spcBef>
              <a:buClr>
                <a:srgbClr val="000000"/>
              </a:buClr>
              <a:buSzPct val="25000"/>
              <a:buFont typeface="Arial" pitchFamily="34" charset="0"/>
              <a:buNone/>
            </a:pPr>
            <a:r>
              <a:rPr lang="en-US" dirty="0">
                <a:solidFill>
                  <a:srgbClr val="000000"/>
                </a:solidFill>
                <a:latin typeface="Arial" pitchFamily="34" charset="0"/>
                <a:cs typeface="Arial" pitchFamily="34" charset="0"/>
                <a:sym typeface="Arial" pitchFamily="34" charset="0"/>
              </a:rPr>
              <a:t>9.0.1.10</a:t>
            </a:r>
          </a:p>
        </p:txBody>
      </p:sp>
      <p:pic>
        <p:nvPicPr>
          <p:cNvPr id="169991" name="Picture 7" descr="b-eagle.jpg"/>
          <p:cNvPicPr>
            <a:picLocks noChangeAspect="1"/>
          </p:cNvPicPr>
          <p:nvPr/>
        </p:nvPicPr>
        <p:blipFill>
          <a:blip r:embed="rId3"/>
          <a:srcRect/>
          <a:stretch>
            <a:fillRect/>
          </a:stretch>
        </p:blipFill>
        <p:spPr bwMode="auto">
          <a:xfrm>
            <a:off x="7326313" y="2984500"/>
            <a:ext cx="1335087" cy="1660525"/>
          </a:xfrm>
          <a:prstGeom prst="rect">
            <a:avLst/>
          </a:prstGeom>
          <a:noFill/>
          <a:ln w="9525">
            <a:noFill/>
            <a:miter lim="800000"/>
            <a:headEnd/>
            <a:tailEnd/>
          </a:ln>
        </p:spPr>
      </p:pic>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hape 855"/>
          <p:cNvSpPr>
            <a:spLocks noGrp="1"/>
          </p:cNvSpPr>
          <p:nvPr>
            <p:ph type="title"/>
          </p:nvPr>
        </p:nvSpPr>
        <p:spPr>
          <a:xfrm>
            <a:off x="0" y="259776"/>
            <a:ext cx="9144000" cy="1041404"/>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Eagle Scout Service Project</a:t>
            </a:r>
            <a:br>
              <a:rPr lang="en-US" sz="4000" dirty="0">
                <a:solidFill>
                  <a:srgbClr val="000000"/>
                </a:solidFill>
                <a:cs typeface="Calibri" pitchFamily="34" charset="0"/>
                <a:sym typeface="Calibri" pitchFamily="34" charset="0"/>
              </a:rPr>
            </a:br>
            <a:r>
              <a:rPr lang="en-US" sz="4000" dirty="0">
                <a:solidFill>
                  <a:srgbClr val="000000"/>
                </a:solidFill>
                <a:cs typeface="Calibri" pitchFamily="34" charset="0"/>
                <a:sym typeface="Calibri" pitchFamily="34" charset="0"/>
              </a:rPr>
              <a:t> </a:t>
            </a:r>
            <a:r>
              <a:rPr lang="en-US" sz="3200" dirty="0">
                <a:solidFill>
                  <a:srgbClr val="008000"/>
                </a:solidFill>
                <a:cs typeface="Calibri" pitchFamily="34" charset="0"/>
                <a:sym typeface="Calibri" pitchFamily="34" charset="0"/>
              </a:rPr>
              <a:t>9.0.2.0</a:t>
            </a:r>
            <a:r>
              <a:rPr lang="en-US" sz="2800" dirty="0">
                <a:solidFill>
                  <a:srgbClr val="008000"/>
                </a:solidFill>
                <a:cs typeface="Calibri" pitchFamily="34" charset="0"/>
                <a:sym typeface="Calibri" pitchFamily="34" charset="0"/>
              </a:rPr>
              <a:t> </a:t>
            </a:r>
            <a:r>
              <a:rPr lang="en-US" sz="2800" dirty="0">
                <a:solidFill>
                  <a:srgbClr val="000000"/>
                </a:solidFill>
                <a:cs typeface="Calibri" pitchFamily="34" charset="0"/>
                <a:sym typeface="Calibri" pitchFamily="34" charset="0"/>
              </a:rPr>
              <a:t>  </a:t>
            </a:r>
          </a:p>
        </p:txBody>
      </p:sp>
      <p:sp>
        <p:nvSpPr>
          <p:cNvPr id="172035" name="Shape 856"/>
          <p:cNvSpPr>
            <a:spLocks noGrp="1"/>
          </p:cNvSpPr>
          <p:nvPr>
            <p:ph idx="1"/>
          </p:nvPr>
        </p:nvSpPr>
        <p:spPr>
          <a:xfrm>
            <a:off x="755650" y="1370465"/>
            <a:ext cx="7900670" cy="4393519"/>
          </a:xfrm>
        </p:spPr>
        <p:txBody>
          <a:bodyPr lIns="91425" tIns="45700" rIns="91425" bIns="45700"/>
          <a:lstStyle/>
          <a:p>
            <a:pPr marL="3175" indent="-3175">
              <a:spcBef>
                <a:spcPct val="0"/>
              </a:spcBef>
              <a:buClr>
                <a:srgbClr val="000000"/>
              </a:buClr>
              <a:buSzPct val="25000"/>
              <a:buFont typeface="Arial" pitchFamily="34" charset="0"/>
              <a:buNone/>
            </a:pPr>
            <a:r>
              <a:rPr lang="en-US" sz="2400" dirty="0">
                <a:solidFill>
                  <a:srgbClr val="000000"/>
                </a:solidFill>
                <a:latin typeface="Arial" pitchFamily="34" charset="0"/>
                <a:cs typeface="Arial" pitchFamily="34" charset="0"/>
                <a:sym typeface="Arial" pitchFamily="34" charset="0"/>
              </a:rPr>
              <a:t>“While a Life Scout, plan, develop, and give leadership to others in a service project helpful to any religious institution, any school, or your community. (The project must benefit an organization other than </a:t>
            </a:r>
            <a:r>
              <a:rPr lang="en-US" sz="2400" dirty="0">
                <a:latin typeface="Arial" pitchFamily="34" charset="0"/>
                <a:cs typeface="Arial" pitchFamily="34" charset="0"/>
                <a:sym typeface="Arial" pitchFamily="34" charset="0"/>
              </a:rPr>
              <a:t>the Boy Scouts of America</a:t>
            </a:r>
            <a:r>
              <a:rPr lang="en-US" sz="2400" dirty="0">
                <a:solidFill>
                  <a:srgbClr val="000000"/>
                </a:solidFill>
                <a:latin typeface="Arial" pitchFamily="34" charset="0"/>
                <a:cs typeface="Arial" pitchFamily="34" charset="0"/>
                <a:sym typeface="Arial" pitchFamily="34" charset="0"/>
              </a:rPr>
              <a:t>.) </a:t>
            </a:r>
          </a:p>
          <a:p>
            <a:pPr marL="3175" indent="-3175">
              <a:spcBef>
                <a:spcPct val="0"/>
              </a:spcBef>
              <a:buClr>
                <a:srgbClr val="000000"/>
              </a:buClr>
              <a:buSzPct val="25000"/>
              <a:buFont typeface="Arial" pitchFamily="34" charset="0"/>
              <a:buNone/>
            </a:pPr>
            <a:endParaRPr lang="en-US" sz="2400" dirty="0">
              <a:solidFill>
                <a:srgbClr val="000000"/>
              </a:solidFill>
              <a:latin typeface="Arial" pitchFamily="34" charset="0"/>
              <a:cs typeface="Arial" pitchFamily="34" charset="0"/>
              <a:sym typeface="Arial" pitchFamily="34" charset="0"/>
            </a:endParaRPr>
          </a:p>
          <a:p>
            <a:pPr marL="3175" indent="-3175">
              <a:spcBef>
                <a:spcPct val="0"/>
              </a:spcBef>
              <a:buClr>
                <a:srgbClr val="000000"/>
              </a:buClr>
              <a:buSzPct val="25000"/>
              <a:buFont typeface="Arial" pitchFamily="34" charset="0"/>
              <a:buNone/>
            </a:pPr>
            <a:r>
              <a:rPr lang="en-US" sz="2400" dirty="0">
                <a:solidFill>
                  <a:srgbClr val="000000"/>
                </a:solidFill>
                <a:latin typeface="Arial" pitchFamily="34" charset="0"/>
                <a:cs typeface="Arial" pitchFamily="34" charset="0"/>
                <a:sym typeface="Arial" pitchFamily="34" charset="0"/>
              </a:rPr>
              <a:t>A project proposal must be approved by the organization benefiting from the effort, your Scoutmaster and unit committee, and the council or district before you start. You must use the </a:t>
            </a:r>
            <a:r>
              <a:rPr lang="en-US" sz="2400" i="1" dirty="0">
                <a:solidFill>
                  <a:srgbClr val="000000"/>
                </a:solidFill>
                <a:latin typeface="Arial" pitchFamily="34" charset="0"/>
                <a:cs typeface="Arial" pitchFamily="34" charset="0"/>
                <a:sym typeface="Arial" pitchFamily="34" charset="0"/>
              </a:rPr>
              <a:t>Eagle Scout Service Project Workbook</a:t>
            </a:r>
            <a:r>
              <a:rPr lang="en-US" sz="2400" dirty="0">
                <a:solidFill>
                  <a:srgbClr val="000000"/>
                </a:solidFill>
                <a:latin typeface="Arial" pitchFamily="34" charset="0"/>
                <a:cs typeface="Arial" pitchFamily="34" charset="0"/>
                <a:sym typeface="Arial" pitchFamily="34" charset="0"/>
              </a:rPr>
              <a:t>, BSA publication No. 512-927, in meeting this requirement.”</a:t>
            </a:r>
            <a:endParaRPr lang="en-US" sz="2400" i="1" dirty="0">
              <a:solidFill>
                <a:srgbClr val="000000"/>
              </a:solidFill>
              <a:latin typeface="Arial" pitchFamily="34" charset="0"/>
              <a:cs typeface="Arial" pitchFamily="34" charset="0"/>
              <a:sym typeface="Arial" pitchFamily="34" charset="0"/>
            </a:endParaRPr>
          </a:p>
        </p:txBody>
      </p:sp>
      <p:sp>
        <p:nvSpPr>
          <p:cNvPr id="172036" name="Shape 856"/>
          <p:cNvSpPr txBox="1">
            <a:spLocks/>
          </p:cNvSpPr>
          <p:nvPr/>
        </p:nvSpPr>
        <p:spPr bwMode="auto">
          <a:xfrm>
            <a:off x="3921125" y="5833269"/>
            <a:ext cx="4475163" cy="652462"/>
          </a:xfrm>
          <a:prstGeom prst="rect">
            <a:avLst/>
          </a:prstGeom>
          <a:noFill/>
          <a:ln w="9525">
            <a:noFill/>
            <a:miter lim="800000"/>
            <a:headEnd/>
            <a:tailEnd/>
          </a:ln>
        </p:spPr>
        <p:txBody>
          <a:bodyPr lIns="91425" tIns="45700" rIns="91425" bIns="45700"/>
          <a:lstStyle/>
          <a:p>
            <a:pPr marL="3175" indent="-3175">
              <a:buClr>
                <a:srgbClr val="000000"/>
              </a:buClr>
              <a:buSzPct val="25000"/>
              <a:buFont typeface="Arial" pitchFamily="34" charset="0"/>
              <a:buNone/>
            </a:pPr>
            <a:r>
              <a:rPr lang="en-US" sz="2500" i="1" dirty="0"/>
              <a:t>– Eagle Scout requirement 5</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267"/>
          <p:cNvSpPr>
            <a:spLocks noGrp="1"/>
          </p:cNvSpPr>
          <p:nvPr>
            <p:ph type="title"/>
          </p:nvPr>
        </p:nvSpPr>
        <p:spPr>
          <a:xfrm>
            <a:off x="457200" y="600075"/>
            <a:ext cx="8229600" cy="1143000"/>
          </a:xfrm>
        </p:spPr>
        <p:txBody>
          <a:bodyPr tIns="45700" bIns="45700"/>
          <a:lstStyle/>
          <a:p>
            <a:pPr>
              <a:spcBef>
                <a:spcPct val="0"/>
              </a:spcBef>
              <a:spcAft>
                <a:spcPct val="0"/>
              </a:spcAft>
              <a:buClr>
                <a:srgbClr val="000000"/>
              </a:buClr>
              <a:buSzPct val="25000"/>
              <a:buFont typeface="Calibri" pitchFamily="34" charset="0"/>
              <a:buNone/>
            </a:pPr>
            <a:r>
              <a:rPr lang="en-US" sz="4000">
                <a:solidFill>
                  <a:srgbClr val="000000"/>
                </a:solidFill>
                <a:latin typeface="Calibri" pitchFamily="34" charset="0"/>
                <a:ea typeface="ＭＳ Ｐゴシック" pitchFamily="34" charset="-128"/>
                <a:cs typeface="Calibri" pitchFamily="34" charset="0"/>
                <a:sym typeface="Calibri" pitchFamily="34" charset="0"/>
              </a:rPr>
              <a:t>Council Advancement Committee </a:t>
            </a:r>
            <a:r>
              <a:rPr lang="en-US" sz="3200">
                <a:solidFill>
                  <a:srgbClr val="008000"/>
                </a:solidFill>
                <a:latin typeface="Calibri" pitchFamily="34" charset="0"/>
                <a:ea typeface="ＭＳ Ｐゴシック" pitchFamily="34" charset="-128"/>
                <a:cs typeface="Calibri" pitchFamily="34" charset="0"/>
                <a:sym typeface="Calibri" pitchFamily="34" charset="0"/>
              </a:rPr>
              <a:t>3.0.0.1</a:t>
            </a:r>
          </a:p>
        </p:txBody>
      </p:sp>
      <p:sp>
        <p:nvSpPr>
          <p:cNvPr id="27651" name="Shape 268"/>
          <p:cNvSpPr txBox="1">
            <a:spLocks noChangeArrowheads="1"/>
          </p:cNvSpPr>
          <p:nvPr/>
        </p:nvSpPr>
        <p:spPr bwMode="auto">
          <a:xfrm>
            <a:off x="457200" y="2041566"/>
            <a:ext cx="7980362" cy="3950381"/>
          </a:xfrm>
          <a:prstGeom prst="rect">
            <a:avLst/>
          </a:prstGeom>
          <a:noFill/>
          <a:ln w="9525">
            <a:noFill/>
            <a:miter lim="800000"/>
            <a:headEnd/>
            <a:tailEnd/>
          </a:ln>
        </p:spPr>
        <p:txBody>
          <a:bodyPr lIns="91425" tIns="45700" rIns="91425" bIns="45700"/>
          <a:lstStyle/>
          <a:p>
            <a:pPr marL="284163" indent="-284163">
              <a:spcAft>
                <a:spcPts val="0"/>
              </a:spcAft>
              <a:buClr>
                <a:srgbClr val="000000"/>
              </a:buClr>
              <a:buSzPct val="61000"/>
              <a:buFont typeface="Arial" pitchFamily="34" charset="0"/>
              <a:buChar char="●"/>
            </a:pPr>
            <a:r>
              <a:rPr lang="en-US" sz="2400" dirty="0"/>
              <a:t>Promote use of electronic advancement reporting.</a:t>
            </a:r>
          </a:p>
          <a:p>
            <a:pPr marL="284163" indent="-284163">
              <a:spcAft>
                <a:spcPts val="0"/>
              </a:spcAft>
              <a:buClr>
                <a:srgbClr val="000000"/>
              </a:buClr>
              <a:buSzPct val="61000"/>
              <a:buFont typeface="Arial" pitchFamily="34" charset="0"/>
              <a:buChar char="●"/>
            </a:pPr>
            <a:endParaRPr lang="en-US" sz="2400" dirty="0"/>
          </a:p>
          <a:p>
            <a:pPr marL="284163" indent="-284163">
              <a:spcAft>
                <a:spcPts val="0"/>
              </a:spcAft>
              <a:buClr>
                <a:srgbClr val="000000"/>
              </a:buClr>
              <a:buSzPct val="61000"/>
              <a:buFont typeface="Arial" pitchFamily="34" charset="0"/>
              <a:buChar char="●"/>
            </a:pPr>
            <a:r>
              <a:rPr lang="en-US" sz="2400" dirty="0"/>
              <a:t>Establish local procedures for Eagle, Summit, and Quartermaster service projects.</a:t>
            </a:r>
          </a:p>
          <a:p>
            <a:pPr marL="284163" indent="-284163">
              <a:spcAft>
                <a:spcPts val="0"/>
              </a:spcAft>
              <a:buClr>
                <a:srgbClr val="000000"/>
              </a:buClr>
              <a:buSzPct val="61000"/>
              <a:buFont typeface="Arial" pitchFamily="34" charset="0"/>
              <a:buChar char="●"/>
            </a:pPr>
            <a:endParaRPr lang="en-US" sz="2400" dirty="0"/>
          </a:p>
          <a:p>
            <a:pPr marL="284163" indent="-284163">
              <a:spcAft>
                <a:spcPts val="0"/>
              </a:spcAft>
              <a:buClr>
                <a:srgbClr val="000000"/>
              </a:buClr>
              <a:buSzPct val="61000"/>
              <a:buFont typeface="Arial" pitchFamily="34" charset="0"/>
              <a:buChar char="●"/>
            </a:pPr>
            <a:r>
              <a:rPr lang="en-US" sz="2400" dirty="0"/>
              <a:t>Handle appeals and time-extension requests.</a:t>
            </a:r>
          </a:p>
          <a:p>
            <a:pPr marL="284163" indent="-284163">
              <a:spcAft>
                <a:spcPts val="0"/>
              </a:spcAft>
              <a:buClr>
                <a:srgbClr val="000000"/>
              </a:buClr>
              <a:buSzPct val="61000"/>
              <a:buFont typeface="Arial" pitchFamily="34" charset="0"/>
              <a:buChar char="●"/>
            </a:pPr>
            <a:endParaRPr lang="en-US" sz="2400" dirty="0"/>
          </a:p>
          <a:p>
            <a:pPr marL="284163" indent="-284163">
              <a:spcAft>
                <a:spcPts val="0"/>
              </a:spcAft>
              <a:buClr>
                <a:srgbClr val="000000"/>
              </a:buClr>
              <a:buSzPct val="61000"/>
              <a:buFont typeface="Arial" pitchFamily="34" charset="0"/>
              <a:buChar char="●"/>
            </a:pPr>
            <a:r>
              <a:rPr lang="en-US" sz="2400" dirty="0"/>
              <a:t>Determine local procedures for special needs.</a:t>
            </a:r>
          </a:p>
          <a:p>
            <a:pPr marL="284163" indent="-284163">
              <a:spcAft>
                <a:spcPts val="0"/>
              </a:spcAft>
              <a:buClr>
                <a:srgbClr val="000000"/>
              </a:buClr>
              <a:buSzPct val="61000"/>
              <a:buFont typeface="Arial" pitchFamily="34" charset="0"/>
              <a:buChar char="●"/>
            </a:pPr>
            <a:endParaRPr lang="en-US" sz="2400" dirty="0"/>
          </a:p>
          <a:p>
            <a:pPr marL="284163" indent="-284163">
              <a:spcAft>
                <a:spcPts val="0"/>
              </a:spcAft>
              <a:buClr>
                <a:srgbClr val="000000"/>
              </a:buClr>
              <a:buSzPct val="61000"/>
              <a:buFont typeface="Arial" pitchFamily="34" charset="0"/>
              <a:buChar char="●"/>
            </a:pPr>
            <a:r>
              <a:rPr lang="en-US" sz="2400" dirty="0"/>
              <a:t>Present, process and promote special</a:t>
            </a:r>
            <a:r>
              <a:rPr lang="en-US" sz="2400" dirty="0">
                <a:solidFill>
                  <a:srgbClr val="FF0000"/>
                </a:solidFill>
              </a:rPr>
              <a:t> </a:t>
            </a:r>
            <a:r>
              <a:rPr lang="en-US" sz="2400" dirty="0"/>
              <a:t>awards.</a:t>
            </a:r>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hape 863"/>
          <p:cNvSpPr>
            <a:spLocks noGrp="1"/>
          </p:cNvSpPr>
          <p:nvPr>
            <p:ph type="title"/>
          </p:nvPr>
        </p:nvSpPr>
        <p:spPr>
          <a:xfrm>
            <a:off x="0" y="311727"/>
            <a:ext cx="9144000" cy="1386898"/>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Eagle Candidate Expectations </a:t>
            </a:r>
            <a:br>
              <a:rPr lang="en-US" sz="4000" dirty="0">
                <a:solidFill>
                  <a:srgbClr val="000000"/>
                </a:solidFill>
                <a:cs typeface="Calibri" pitchFamily="34" charset="0"/>
                <a:sym typeface="Calibri" pitchFamily="34" charset="0"/>
              </a:rPr>
            </a:br>
            <a:r>
              <a:rPr lang="en-US" sz="3200" dirty="0">
                <a:solidFill>
                  <a:srgbClr val="008000"/>
                </a:solidFill>
                <a:cs typeface="Calibri" pitchFamily="34" charset="0"/>
                <a:sym typeface="Calibri" pitchFamily="34" charset="0"/>
              </a:rPr>
              <a:t>9.0.2.1</a:t>
            </a:r>
          </a:p>
        </p:txBody>
      </p:sp>
      <p:sp>
        <p:nvSpPr>
          <p:cNvPr id="174083" name="Shape 864"/>
          <p:cNvSpPr>
            <a:spLocks noGrp="1"/>
          </p:cNvSpPr>
          <p:nvPr>
            <p:ph idx="1"/>
          </p:nvPr>
        </p:nvSpPr>
        <p:spPr>
          <a:xfrm>
            <a:off x="698500" y="1698625"/>
            <a:ext cx="7696200" cy="4473575"/>
          </a:xfrm>
        </p:spPr>
        <p:txBody>
          <a:bodyPr lIns="91425" tIns="45700" rIns="91425" bIns="45700"/>
          <a:lstStyle/>
          <a:p>
            <a:pPr marL="284163" indent="-284163">
              <a:lnSpc>
                <a:spcPct val="90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review should be helpful, friendly, courteous, and kind-hearted.</a:t>
            </a:r>
          </a:p>
          <a:p>
            <a:pPr marL="284163" indent="-284163">
              <a:lnSpc>
                <a:spcPct val="90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lnSpc>
                <a:spcPct val="90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A unit leader or other adult may observe the proposal discussion if the Scout chooses.</a:t>
            </a:r>
          </a:p>
          <a:p>
            <a:pPr marL="284163" indent="-284163">
              <a:lnSpc>
                <a:spcPct val="90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lnSpc>
                <a:spcPct val="90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Proposal expectations must match requirement 5.</a:t>
            </a:r>
          </a:p>
          <a:p>
            <a:pPr marL="284163" indent="-284163">
              <a:lnSpc>
                <a:spcPct val="90000"/>
              </a:lnSpc>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lnSpc>
                <a:spcPct val="90000"/>
              </a:lnSpc>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No more may be required than the workbook describes.</a:t>
            </a:r>
          </a:p>
        </p:txBody>
      </p:sp>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hape 870"/>
          <p:cNvSpPr>
            <a:spLocks noGrp="1"/>
          </p:cNvSpPr>
          <p:nvPr>
            <p:ph type="title"/>
          </p:nvPr>
        </p:nvSpPr>
        <p:spPr>
          <a:xfrm>
            <a:off x="0" y="322118"/>
            <a:ext cx="9144000" cy="1376507"/>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Eagle Candidate Expectations </a:t>
            </a:r>
            <a:br>
              <a:rPr lang="en-US" sz="4000" dirty="0">
                <a:solidFill>
                  <a:srgbClr val="000000"/>
                </a:solidFill>
                <a:cs typeface="Calibri" pitchFamily="34" charset="0"/>
                <a:sym typeface="Calibri" pitchFamily="34" charset="0"/>
              </a:rPr>
            </a:br>
            <a:r>
              <a:rPr lang="en-US" sz="3200" dirty="0">
                <a:solidFill>
                  <a:srgbClr val="008000"/>
                </a:solidFill>
                <a:cs typeface="Calibri" pitchFamily="34" charset="0"/>
                <a:sym typeface="Calibri" pitchFamily="34" charset="0"/>
              </a:rPr>
              <a:t>9.0.2.1</a:t>
            </a:r>
          </a:p>
        </p:txBody>
      </p:sp>
      <p:sp>
        <p:nvSpPr>
          <p:cNvPr id="176131" name="Shape 871"/>
          <p:cNvSpPr>
            <a:spLocks noGrp="1"/>
          </p:cNvSpPr>
          <p:nvPr>
            <p:ph idx="1"/>
          </p:nvPr>
        </p:nvSpPr>
        <p:spPr>
          <a:xfrm>
            <a:off x="711200" y="1670050"/>
            <a:ext cx="7742238" cy="3653064"/>
          </a:xfrm>
        </p:spPr>
        <p:txBody>
          <a:bodyPr lIns="91425" tIns="45700" rIns="91425" bIns="45700"/>
          <a:lstStyle/>
          <a:p>
            <a:pPr marL="284163"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A written explanation must be given for proposal rejection, outlining suggestions to achieve approval.</a:t>
            </a:r>
          </a:p>
          <a:p>
            <a:pPr marL="284163" indent="-284163">
              <a:spcBef>
                <a:spcPct val="0"/>
              </a:spcBef>
              <a:spcAft>
                <a:spcPts val="80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Guidance should be provided that will maximize the Scout’s opportunity for success.</a:t>
            </a:r>
          </a:p>
          <a:p>
            <a:pPr marL="284163" indent="-284163">
              <a:spcBef>
                <a:spcPct val="0"/>
              </a:spcBef>
              <a:spcAft>
                <a:spcPts val="80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A method of redress must be provided for the Scout who disagrees. </a:t>
            </a:r>
          </a:p>
        </p:txBody>
      </p:sp>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hape 877"/>
          <p:cNvSpPr>
            <a:spLocks noGrp="1"/>
          </p:cNvSpPr>
          <p:nvPr>
            <p:ph type="title"/>
          </p:nvPr>
        </p:nvSpPr>
        <p:spPr>
          <a:xfrm>
            <a:off x="457200" y="185738"/>
            <a:ext cx="8229600" cy="1546225"/>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“While a Life Scout…” </a:t>
            </a:r>
            <a:br>
              <a:rPr lang="en-US" sz="4000" dirty="0">
                <a:solidFill>
                  <a:srgbClr val="000000"/>
                </a:solidFill>
                <a:cs typeface="Calibri" pitchFamily="34" charset="0"/>
                <a:sym typeface="Calibri" pitchFamily="34" charset="0"/>
              </a:rPr>
            </a:br>
            <a:r>
              <a:rPr lang="en-US" sz="3200" dirty="0">
                <a:solidFill>
                  <a:srgbClr val="008000"/>
                </a:solidFill>
                <a:cs typeface="Calibri" pitchFamily="34" charset="0"/>
                <a:sym typeface="Calibri" pitchFamily="34" charset="0"/>
              </a:rPr>
              <a:t>9.0.2.2</a:t>
            </a:r>
          </a:p>
        </p:txBody>
      </p:sp>
      <p:sp>
        <p:nvSpPr>
          <p:cNvPr id="178179" name="Shape 878"/>
          <p:cNvSpPr>
            <a:spLocks noGrp="1"/>
          </p:cNvSpPr>
          <p:nvPr>
            <p:ph idx="1"/>
          </p:nvPr>
        </p:nvSpPr>
        <p:spPr>
          <a:xfrm>
            <a:off x="1568450" y="1654175"/>
            <a:ext cx="6030913" cy="1546225"/>
          </a:xfrm>
        </p:spPr>
        <p:txBody>
          <a:bodyPr lIns="91425" tIns="45700" rIns="91425" bIns="45700"/>
          <a:lstStyle/>
          <a:p>
            <a:pPr marL="0" indent="0" algn="ctr">
              <a:spcBef>
                <a:spcPct val="0"/>
              </a:spcBef>
              <a:spcAft>
                <a:spcPts val="1200"/>
              </a:spcAft>
              <a:buClr>
                <a:srgbClr val="000000"/>
              </a:buClr>
              <a:buSzPct val="25000"/>
              <a:buFont typeface="Arial" pitchFamily="34" charset="0"/>
              <a:buNone/>
            </a:pPr>
            <a:r>
              <a:rPr lang="en-US" sz="2400" dirty="0">
                <a:solidFill>
                  <a:srgbClr val="000000"/>
                </a:solidFill>
                <a:latin typeface="Arial" pitchFamily="34" charset="0"/>
                <a:cs typeface="Arial" pitchFamily="34" charset="0"/>
                <a:sym typeface="Arial" pitchFamily="34" charset="0"/>
              </a:rPr>
              <a:t>The Eagle Scout service project, including planning, begins </a:t>
            </a:r>
            <a:r>
              <a:rPr lang="en-US" sz="2400" i="1" dirty="0">
                <a:solidFill>
                  <a:srgbClr val="000000"/>
                </a:solidFill>
                <a:latin typeface="Arial" pitchFamily="34" charset="0"/>
                <a:cs typeface="Arial" pitchFamily="34" charset="0"/>
                <a:sym typeface="Arial" pitchFamily="34" charset="0"/>
              </a:rPr>
              <a:t>after </a:t>
            </a:r>
            <a:r>
              <a:rPr lang="en-US" sz="2400" dirty="0">
                <a:solidFill>
                  <a:srgbClr val="000000"/>
                </a:solidFill>
                <a:latin typeface="Arial" pitchFamily="34" charset="0"/>
                <a:cs typeface="Arial" pitchFamily="34" charset="0"/>
                <a:sym typeface="Arial" pitchFamily="34" charset="0"/>
              </a:rPr>
              <a:t>the Life Scout board of review.</a:t>
            </a:r>
          </a:p>
        </p:txBody>
      </p:sp>
      <p:pic>
        <p:nvPicPr>
          <p:cNvPr id="178180" name="Shape 849"/>
          <p:cNvPicPr preferRelativeResize="0">
            <a:picLocks noChangeAspect="1" noChangeArrowheads="1"/>
          </p:cNvPicPr>
          <p:nvPr/>
        </p:nvPicPr>
        <p:blipFill>
          <a:blip r:embed="rId3"/>
          <a:srcRect/>
          <a:stretch>
            <a:fillRect/>
          </a:stretch>
        </p:blipFill>
        <p:spPr bwMode="auto">
          <a:xfrm>
            <a:off x="3481388" y="3200400"/>
            <a:ext cx="2181225" cy="2919413"/>
          </a:xfrm>
          <a:prstGeom prst="rect">
            <a:avLst/>
          </a:prstGeom>
          <a:noFill/>
          <a:ln w="9525">
            <a:noFill/>
            <a:miter lim="800000"/>
            <a:headEnd/>
            <a:tailEnd/>
          </a:ln>
        </p:spPr>
      </p:pic>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hape 884"/>
          <p:cNvSpPr>
            <a:spLocks noGrp="1"/>
          </p:cNvSpPr>
          <p:nvPr>
            <p:ph type="title"/>
          </p:nvPr>
        </p:nvSpPr>
        <p:spPr>
          <a:xfrm>
            <a:off x="227013" y="490538"/>
            <a:ext cx="8686800" cy="1371600"/>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“Plan, Develop…” </a:t>
            </a:r>
            <a:br>
              <a:rPr lang="en-US" sz="4000" dirty="0">
                <a:solidFill>
                  <a:srgbClr val="000000"/>
                </a:solidFill>
                <a:cs typeface="Calibri" pitchFamily="34" charset="0"/>
                <a:sym typeface="Calibri" pitchFamily="34" charset="0"/>
              </a:rPr>
            </a:br>
            <a:r>
              <a:rPr lang="en-US" sz="3200" dirty="0">
                <a:solidFill>
                  <a:srgbClr val="008000"/>
                </a:solidFill>
                <a:cs typeface="Calibri" pitchFamily="34" charset="0"/>
                <a:sym typeface="Calibri" pitchFamily="34" charset="0"/>
              </a:rPr>
              <a:t>9.0.2.3</a:t>
            </a:r>
          </a:p>
        </p:txBody>
      </p:sp>
      <p:sp>
        <p:nvSpPr>
          <p:cNvPr id="180227" name="Shape 885"/>
          <p:cNvSpPr>
            <a:spLocks noGrp="1"/>
          </p:cNvSpPr>
          <p:nvPr>
            <p:ph idx="1"/>
          </p:nvPr>
        </p:nvSpPr>
        <p:spPr>
          <a:xfrm>
            <a:off x="588963" y="1398588"/>
            <a:ext cx="8153400" cy="4267200"/>
          </a:xfrm>
        </p:spPr>
        <p:txBody>
          <a:bodyPr lIns="91425" tIns="45700" rIns="91425" bIns="45700"/>
          <a:lstStyle/>
          <a:p>
            <a:pPr marL="284163" indent="-284163">
              <a:spcBef>
                <a:spcPct val="0"/>
              </a:spcBef>
              <a:buFont typeface="Arial" pitchFamily="34" charset="0"/>
              <a:buNone/>
            </a:pPr>
            <a:endParaRPr lang="en-US" sz="1800" dirty="0">
              <a:solidFill>
                <a:srgbClr val="000000"/>
              </a:solidFill>
              <a:cs typeface="Calibri" pitchFamily="34" charset="0"/>
              <a:sym typeface="Calibri"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Planning and development requires forethought.</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Detailed planning takes place after the proposal is approved.</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Do not categorically reject a proposal without careful consideration.</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Consider the proposal’s complexity and its opportunity to demonstrate planning, development, and leadership.</a:t>
            </a:r>
          </a:p>
          <a:p>
            <a:pPr marL="284163" indent="-284163">
              <a:spcBef>
                <a:spcPct val="0"/>
              </a:spcBef>
              <a:buFont typeface="Arial" pitchFamily="34" charset="0"/>
              <a:buNone/>
            </a:pPr>
            <a:endParaRPr lang="en-US" sz="1800" dirty="0">
              <a:solidFill>
                <a:srgbClr val="000000"/>
              </a:solidFill>
              <a:cs typeface="Calibri" pitchFamily="34" charset="0"/>
              <a:sym typeface="Calibri" pitchFamily="34" charset="0"/>
            </a:endParaRPr>
          </a:p>
        </p:txBody>
      </p:sp>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hape 891"/>
          <p:cNvSpPr>
            <a:spLocks noGrp="1"/>
          </p:cNvSpPr>
          <p:nvPr>
            <p:ph type="title"/>
          </p:nvPr>
        </p:nvSpPr>
        <p:spPr>
          <a:xfrm>
            <a:off x="227013" y="479425"/>
            <a:ext cx="8686800" cy="1371600"/>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“Give Leadership to Others…” </a:t>
            </a:r>
            <a:br>
              <a:rPr lang="en-US" sz="4000" dirty="0">
                <a:solidFill>
                  <a:srgbClr val="000000"/>
                </a:solidFill>
                <a:cs typeface="Calibri" pitchFamily="34" charset="0"/>
                <a:sym typeface="Calibri" pitchFamily="34" charset="0"/>
              </a:rPr>
            </a:br>
            <a:r>
              <a:rPr lang="en-US" sz="3200" dirty="0">
                <a:solidFill>
                  <a:srgbClr val="008000"/>
                </a:solidFill>
                <a:cs typeface="Calibri" pitchFamily="34" charset="0"/>
                <a:sym typeface="Calibri" pitchFamily="34" charset="0"/>
              </a:rPr>
              <a:t>9.0.2.4</a:t>
            </a:r>
          </a:p>
        </p:txBody>
      </p:sp>
      <p:sp>
        <p:nvSpPr>
          <p:cNvPr id="182275" name="Shape 892"/>
          <p:cNvSpPr>
            <a:spLocks noGrp="1"/>
          </p:cNvSpPr>
          <p:nvPr>
            <p:ph idx="1"/>
          </p:nvPr>
        </p:nvSpPr>
        <p:spPr>
          <a:xfrm>
            <a:off x="585788" y="1670049"/>
            <a:ext cx="8132185" cy="4534807"/>
          </a:xfrm>
        </p:spPr>
        <p:txBody>
          <a:bodyPr lIns="91425" tIns="45700" rIns="91425" bIns="45700"/>
          <a:lstStyle/>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“Others” </a:t>
            </a:r>
            <a:r>
              <a:rPr lang="en-US" sz="2400" dirty="0">
                <a:latin typeface="Arial" pitchFamily="34" charset="0"/>
                <a:cs typeface="Arial" pitchFamily="34" charset="0"/>
                <a:sym typeface="Arial" pitchFamily="34" charset="0"/>
              </a:rPr>
              <a:t>means</a:t>
            </a:r>
            <a:r>
              <a:rPr lang="en-US" sz="2400" dirty="0">
                <a:solidFill>
                  <a:srgbClr val="000000"/>
                </a:solidFill>
                <a:latin typeface="Arial" pitchFamily="34" charset="0"/>
                <a:cs typeface="Arial" pitchFamily="34" charset="0"/>
                <a:sym typeface="Arial" pitchFamily="34" charset="0"/>
              </a:rPr>
              <a:t> at least two people besides the Scout.</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Helpers may be BSA members or not, but should be age-appropriate for the project.</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Each project is evaluated on a case-by-case basis.</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There are no minimum requirements or expectations.</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Each project is an individual experience.</a:t>
            </a:r>
          </a:p>
        </p:txBody>
      </p:sp>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hape 898"/>
          <p:cNvSpPr>
            <a:spLocks noGrp="1"/>
          </p:cNvSpPr>
          <p:nvPr>
            <p:ph type="title"/>
          </p:nvPr>
        </p:nvSpPr>
        <p:spPr>
          <a:xfrm>
            <a:off x="0" y="473075"/>
            <a:ext cx="9144000" cy="1780268"/>
          </a:xfrm>
        </p:spPr>
        <p:txBody>
          <a:bodyPr lIns="91425" tIns="45700" rIns="91425" bIns="45700"/>
          <a:lstStyle/>
          <a:p>
            <a:pPr>
              <a:lnSpc>
                <a:spcPct val="90000"/>
              </a:lnSpc>
              <a:buClr>
                <a:srgbClr val="000000"/>
              </a:buClr>
              <a:buSzPct val="25000"/>
              <a:buFont typeface="Calibri" pitchFamily="34" charset="0"/>
              <a:buNone/>
            </a:pPr>
            <a:r>
              <a:rPr lang="en-US" sz="4000" dirty="0">
                <a:solidFill>
                  <a:srgbClr val="000000"/>
                </a:solidFill>
                <a:cs typeface="Calibri" pitchFamily="34" charset="0"/>
                <a:sym typeface="Calibri" pitchFamily="34" charset="0"/>
              </a:rPr>
              <a:t>“Helpful to Any Religious Institution, </a:t>
            </a:r>
            <a:br>
              <a:rPr lang="en-US" sz="4000" dirty="0">
                <a:solidFill>
                  <a:srgbClr val="000000"/>
                </a:solidFill>
                <a:cs typeface="Calibri" pitchFamily="34" charset="0"/>
                <a:sym typeface="Calibri" pitchFamily="34" charset="0"/>
              </a:rPr>
            </a:br>
            <a:r>
              <a:rPr lang="en-US" sz="4000" dirty="0">
                <a:solidFill>
                  <a:srgbClr val="000000"/>
                </a:solidFill>
                <a:cs typeface="Calibri" pitchFamily="34" charset="0"/>
                <a:sym typeface="Calibri" pitchFamily="34" charset="0"/>
              </a:rPr>
              <a:t>Any School, or Your Community” </a:t>
            </a:r>
            <a:br>
              <a:rPr lang="en-US" sz="4000" dirty="0">
                <a:solidFill>
                  <a:srgbClr val="000000"/>
                </a:solidFill>
                <a:cs typeface="Calibri" pitchFamily="34" charset="0"/>
                <a:sym typeface="Calibri" pitchFamily="34" charset="0"/>
              </a:rPr>
            </a:br>
            <a:r>
              <a:rPr lang="en-US" sz="3200" dirty="0">
                <a:solidFill>
                  <a:srgbClr val="008000"/>
                </a:solidFill>
                <a:cs typeface="Calibri" pitchFamily="34" charset="0"/>
                <a:sym typeface="Calibri" pitchFamily="34" charset="0"/>
              </a:rPr>
              <a:t>9.0.2.5</a:t>
            </a:r>
          </a:p>
        </p:txBody>
      </p:sp>
      <p:sp>
        <p:nvSpPr>
          <p:cNvPr id="184323" name="Shape 899"/>
          <p:cNvSpPr>
            <a:spLocks noGrp="1"/>
          </p:cNvSpPr>
          <p:nvPr>
            <p:ph idx="1"/>
          </p:nvPr>
        </p:nvSpPr>
        <p:spPr>
          <a:xfrm>
            <a:off x="709613" y="2253343"/>
            <a:ext cx="8148637" cy="3150507"/>
          </a:xfrm>
        </p:spPr>
        <p:txBody>
          <a:bodyPr lIns="91425" tIns="45700" rIns="91425" bIns="45700"/>
          <a:lstStyle/>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Any religious institution or any school. </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“Your community.”</a:t>
            </a:r>
          </a:p>
          <a:p>
            <a:pPr marL="515938" lvl="1" indent="-227013">
              <a:spcBef>
                <a:spcPct val="0"/>
              </a:spcBef>
              <a:spcAft>
                <a:spcPts val="0"/>
              </a:spcAft>
              <a:buClr>
                <a:srgbClr val="000000"/>
              </a:buClr>
              <a:buSzPct val="61000"/>
              <a:buFont typeface="Wingdings" pitchFamily="2" charset="2"/>
              <a:buChar char="§"/>
            </a:pPr>
            <a:r>
              <a:rPr lang="en-US" sz="2400" dirty="0">
                <a:solidFill>
                  <a:srgbClr val="000000"/>
                </a:solidFill>
                <a:latin typeface="Arial" pitchFamily="34" charset="0"/>
                <a:cs typeface="Arial" pitchFamily="34" charset="0"/>
                <a:sym typeface="Arial" pitchFamily="34" charset="0"/>
              </a:rPr>
              <a:t>Local, state, national, international. </a:t>
            </a:r>
          </a:p>
          <a:p>
            <a:pPr marL="515938" lvl="1" indent="-227013">
              <a:spcBef>
                <a:spcPct val="0"/>
              </a:spcBef>
              <a:spcAft>
                <a:spcPts val="0"/>
              </a:spcAft>
              <a:buClr>
                <a:srgbClr val="000000"/>
              </a:buClr>
              <a:buSzPct val="61000"/>
              <a:buFont typeface="Wingdings" pitchFamily="2" charset="2"/>
              <a:buChar char="§"/>
            </a:pPr>
            <a:r>
              <a:rPr lang="en-US" sz="2400" dirty="0">
                <a:solidFill>
                  <a:srgbClr val="000000"/>
                </a:solidFill>
                <a:latin typeface="Arial" pitchFamily="34" charset="0"/>
                <a:cs typeface="Arial" pitchFamily="34" charset="0"/>
                <a:sym typeface="Arial" pitchFamily="34" charset="0"/>
              </a:rPr>
              <a:t>Normally, not conducted for individuals.</a:t>
            </a:r>
          </a:p>
          <a:p>
            <a:pPr marL="515938" lvl="1" indent="-227013">
              <a:spcBef>
                <a:spcPct val="0"/>
              </a:spcBef>
              <a:spcAft>
                <a:spcPts val="0"/>
              </a:spcAft>
              <a:buClr>
                <a:srgbClr val="000000"/>
              </a:buClr>
              <a:buSzPct val="61000"/>
              <a:buFont typeface="Wingdings" pitchFamily="2" charset="2"/>
              <a:buChar char="§"/>
            </a:pPr>
            <a:r>
              <a:rPr lang="en-US" sz="2400" dirty="0">
                <a:solidFill>
                  <a:srgbClr val="000000"/>
                </a:solidFill>
                <a:latin typeface="Arial" pitchFamily="34" charset="0"/>
                <a:cs typeface="Arial" pitchFamily="34" charset="0"/>
                <a:sym typeface="Arial" pitchFamily="34" charset="0"/>
              </a:rPr>
              <a:t>A needy individual whose circumstances impact the community may be considered</a:t>
            </a:r>
            <a:r>
              <a:rPr lang="en-US" dirty="0">
                <a:solidFill>
                  <a:srgbClr val="000000"/>
                </a:solidFill>
                <a:latin typeface="Arial" pitchFamily="34" charset="0"/>
                <a:cs typeface="Arial" pitchFamily="34" charset="0"/>
                <a:sym typeface="Arial" pitchFamily="34" charset="0"/>
              </a:rPr>
              <a:t>.</a:t>
            </a:r>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hape 905"/>
          <p:cNvSpPr>
            <a:spLocks noGrp="1"/>
          </p:cNvSpPr>
          <p:nvPr>
            <p:ph type="body" idx="1"/>
          </p:nvPr>
        </p:nvSpPr>
        <p:spPr>
          <a:xfrm>
            <a:off x="701675" y="2198688"/>
            <a:ext cx="7696200" cy="3048000"/>
          </a:xfrm>
        </p:spPr>
        <p:txBody>
          <a:bodyPr tIns="45700" bIns="45700"/>
          <a:lstStyle/>
          <a:p>
            <a:pPr marL="284163" indent="-284163">
              <a:spcBef>
                <a:spcPct val="0"/>
              </a:spcBef>
              <a:spcAft>
                <a:spcPts val="120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The project beneficiary need not be a registered nonprofit.</a:t>
            </a:r>
          </a:p>
          <a:p>
            <a:pPr marL="284163" indent="-284163">
              <a:spcBef>
                <a:spcPct val="0"/>
              </a:spcBef>
              <a:spcAft>
                <a:spcPts val="1200"/>
              </a:spcAft>
              <a:buClr>
                <a:srgbClr val="000000"/>
              </a:buClr>
              <a:buSzPct val="61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indent="-284163">
              <a:spcBef>
                <a:spcPct val="0"/>
              </a:spcBef>
              <a:spcAft>
                <a:spcPts val="120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The project may not be commercial in nature.</a:t>
            </a:r>
          </a:p>
          <a:p>
            <a:pPr marL="284163" indent="-284163">
              <a:spcBef>
                <a:spcPct val="0"/>
              </a:spcBef>
              <a:spcAft>
                <a:spcPts val="1200"/>
              </a:spcAft>
              <a:buClr>
                <a:srgbClr val="000000"/>
              </a:buClr>
              <a:buSzPct val="61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indent="-284163">
              <a:spcBef>
                <a:spcPct val="0"/>
              </a:spcBef>
              <a:spcAft>
                <a:spcPts val="120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Test:  The project primarily benefits the community.</a:t>
            </a:r>
          </a:p>
        </p:txBody>
      </p:sp>
      <p:sp>
        <p:nvSpPr>
          <p:cNvPr id="186371" name="Shape 898"/>
          <p:cNvSpPr>
            <a:spLocks noGrp="1"/>
          </p:cNvSpPr>
          <p:nvPr>
            <p:ph type="title"/>
          </p:nvPr>
        </p:nvSpPr>
        <p:spPr>
          <a:xfrm>
            <a:off x="0" y="473074"/>
            <a:ext cx="9144000" cy="1725613"/>
          </a:xfrm>
        </p:spPr>
        <p:txBody>
          <a:bodyPr tIns="45700" bIns="45700"/>
          <a:lstStyle/>
          <a:p>
            <a:pPr>
              <a:lnSpc>
                <a:spcPct val="90000"/>
              </a:lnSpc>
              <a:spcBef>
                <a:spcPct val="0"/>
              </a:spcBef>
              <a:spcAft>
                <a:spcPct val="0"/>
              </a:spcAft>
              <a:buClr>
                <a:srgbClr val="000000"/>
              </a:buClr>
              <a:buSzPct val="25000"/>
              <a:buFont typeface="Calibri" pitchFamily="34" charset="0"/>
              <a:buNone/>
            </a:pPr>
            <a:r>
              <a:rPr lang="en-US" sz="4000" dirty="0">
                <a:solidFill>
                  <a:srgbClr val="000000"/>
                </a:solidFill>
                <a:latin typeface="Calibri" pitchFamily="34" charset="0"/>
                <a:ea typeface="ＭＳ Ｐゴシック" pitchFamily="34" charset="-128"/>
                <a:cs typeface="Calibri" pitchFamily="34" charset="0"/>
                <a:sym typeface="Calibri" pitchFamily="34" charset="0"/>
              </a:rPr>
              <a:t>“Helpful to Any Religious Institution, </a:t>
            </a:r>
            <a:br>
              <a:rPr lang="en-US" sz="4000" dirty="0">
                <a:solidFill>
                  <a:srgbClr val="000000"/>
                </a:solidFill>
                <a:latin typeface="Calibri" pitchFamily="34" charset="0"/>
                <a:ea typeface="ＭＳ Ｐゴシック" pitchFamily="34" charset="-128"/>
                <a:cs typeface="Calibri" pitchFamily="34" charset="0"/>
                <a:sym typeface="Calibri" pitchFamily="34" charset="0"/>
              </a:rPr>
            </a:br>
            <a:r>
              <a:rPr lang="en-US" sz="4000" dirty="0">
                <a:solidFill>
                  <a:srgbClr val="000000"/>
                </a:solidFill>
                <a:latin typeface="Calibri" pitchFamily="34" charset="0"/>
                <a:ea typeface="ＭＳ Ｐゴシック" pitchFamily="34" charset="-128"/>
                <a:cs typeface="Calibri" pitchFamily="34" charset="0"/>
                <a:sym typeface="Calibri" pitchFamily="34" charset="0"/>
              </a:rPr>
              <a:t>Any School, or Your Community” </a:t>
            </a:r>
            <a:br>
              <a:rPr lang="en-US" sz="4000" dirty="0">
                <a:solidFill>
                  <a:srgbClr val="000000"/>
                </a:solidFill>
                <a:latin typeface="Calibri" pitchFamily="34" charset="0"/>
                <a:ea typeface="ＭＳ Ｐゴシック" pitchFamily="34" charset="-128"/>
                <a:cs typeface="Calibri" pitchFamily="34" charset="0"/>
                <a:sym typeface="Calibri" pitchFamily="34" charset="0"/>
              </a:rPr>
            </a:br>
            <a:r>
              <a:rPr lang="en-US" sz="3200" dirty="0">
                <a:solidFill>
                  <a:srgbClr val="008000"/>
                </a:solidFill>
                <a:latin typeface="Calibri" pitchFamily="34" charset="0"/>
                <a:ea typeface="ＭＳ Ｐゴシック" pitchFamily="34" charset="-128"/>
                <a:cs typeface="Calibri" pitchFamily="34" charset="0"/>
                <a:sym typeface="Calibri" pitchFamily="34" charset="0"/>
              </a:rPr>
              <a:t>9.0.2.5</a:t>
            </a: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hape 912"/>
          <p:cNvSpPr>
            <a:spLocks noGrp="1"/>
          </p:cNvSpPr>
          <p:nvPr>
            <p:ph type="title"/>
          </p:nvPr>
        </p:nvSpPr>
        <p:spPr>
          <a:xfrm>
            <a:off x="228600" y="473075"/>
            <a:ext cx="8686800" cy="1697038"/>
          </a:xfrm>
        </p:spPr>
        <p:txBody>
          <a:bodyPr tIns="45700" bIns="45700"/>
          <a:lstStyle/>
          <a:p>
            <a:pPr>
              <a:lnSpc>
                <a:spcPct val="90000"/>
              </a:lnSpc>
              <a:spcBef>
                <a:spcPct val="0"/>
              </a:spcBef>
              <a:spcAft>
                <a:spcPct val="0"/>
              </a:spcAft>
              <a:buClr>
                <a:srgbClr val="000000"/>
              </a:buClr>
              <a:buSzPct val="25000"/>
              <a:buFont typeface="Calibri" pitchFamily="34" charset="0"/>
              <a:buNone/>
            </a:pPr>
            <a:r>
              <a:rPr lang="en-US" sz="4000" dirty="0">
                <a:solidFill>
                  <a:srgbClr val="000000"/>
                </a:solidFill>
                <a:latin typeface="Calibri" pitchFamily="34" charset="0"/>
                <a:ea typeface="ＭＳ Ｐゴシック" pitchFamily="34" charset="-128"/>
                <a:cs typeface="Calibri" pitchFamily="34" charset="0"/>
                <a:sym typeface="Calibri" pitchFamily="34" charset="0"/>
              </a:rPr>
              <a:t>“Benefiting an Organization Other </a:t>
            </a:r>
            <a:br>
              <a:rPr lang="en-US" sz="4000" dirty="0">
                <a:solidFill>
                  <a:srgbClr val="000000"/>
                </a:solidFill>
                <a:latin typeface="Calibri" pitchFamily="34" charset="0"/>
                <a:ea typeface="ＭＳ Ｐゴシック" pitchFamily="34" charset="-128"/>
                <a:cs typeface="Calibri" pitchFamily="34" charset="0"/>
                <a:sym typeface="Calibri" pitchFamily="34" charset="0"/>
              </a:rPr>
            </a:br>
            <a:r>
              <a:rPr lang="en-US" sz="4000" dirty="0">
                <a:solidFill>
                  <a:srgbClr val="000000"/>
                </a:solidFill>
                <a:latin typeface="Calibri" pitchFamily="34" charset="0"/>
                <a:ea typeface="ＭＳ Ｐゴシック" pitchFamily="34" charset="-128"/>
                <a:cs typeface="Calibri" pitchFamily="34" charset="0"/>
                <a:sym typeface="Calibri" pitchFamily="34" charset="0"/>
              </a:rPr>
              <a:t>Than the Boy Scouts of America” </a:t>
            </a:r>
            <a:br>
              <a:rPr lang="en-US" sz="4000" dirty="0">
                <a:solidFill>
                  <a:srgbClr val="000000"/>
                </a:solidFill>
                <a:latin typeface="Calibri" pitchFamily="34" charset="0"/>
                <a:ea typeface="ＭＳ Ｐゴシック" pitchFamily="34" charset="-128"/>
                <a:cs typeface="Calibri" pitchFamily="34" charset="0"/>
                <a:sym typeface="Calibri" pitchFamily="34" charset="0"/>
              </a:rPr>
            </a:br>
            <a:r>
              <a:rPr lang="en-US" sz="3200" dirty="0">
                <a:solidFill>
                  <a:srgbClr val="008000"/>
                </a:solidFill>
                <a:latin typeface="Calibri" pitchFamily="34" charset="0"/>
                <a:ea typeface="ＭＳ Ｐゴシック" pitchFamily="34" charset="-128"/>
                <a:cs typeface="Calibri" pitchFamily="34" charset="0"/>
                <a:sym typeface="Calibri" pitchFamily="34" charset="0"/>
              </a:rPr>
              <a:t>9.0.2.6</a:t>
            </a:r>
          </a:p>
        </p:txBody>
      </p:sp>
      <p:sp>
        <p:nvSpPr>
          <p:cNvPr id="188419" name="Shape 913"/>
          <p:cNvSpPr txBox="1">
            <a:spLocks noChangeArrowheads="1"/>
          </p:cNvSpPr>
          <p:nvPr/>
        </p:nvSpPr>
        <p:spPr bwMode="auto">
          <a:xfrm>
            <a:off x="698500" y="2170113"/>
            <a:ext cx="7315200" cy="3551237"/>
          </a:xfrm>
          <a:prstGeom prst="rect">
            <a:avLst/>
          </a:prstGeom>
          <a:noFill/>
          <a:ln w="9525">
            <a:noFill/>
            <a:miter lim="800000"/>
            <a:headEnd/>
            <a:tailEnd/>
          </a:ln>
        </p:spPr>
        <p:txBody>
          <a:bodyPr lIns="91425" tIns="45700" rIns="91425" bIns="45700"/>
          <a:lstStyle/>
          <a:p>
            <a:pPr marL="284163" indent="-284163">
              <a:spcAft>
                <a:spcPts val="0"/>
              </a:spcAft>
              <a:buClr>
                <a:srgbClr val="000000"/>
              </a:buClr>
              <a:buSzPct val="61000"/>
              <a:buFont typeface="Arial" pitchFamily="34" charset="0"/>
              <a:buChar char="●"/>
            </a:pPr>
            <a:r>
              <a:rPr lang="en-US" sz="2400" dirty="0"/>
              <a:t>The project beneficiary must </a:t>
            </a:r>
            <a:r>
              <a:rPr lang="en-US" sz="2400" b="1" i="1" dirty="0"/>
              <a:t>NOT </a:t>
            </a:r>
            <a:r>
              <a:rPr lang="en-US" sz="2400" dirty="0"/>
              <a:t>be the BSA.</a:t>
            </a:r>
          </a:p>
          <a:p>
            <a:pPr>
              <a:spcAft>
                <a:spcPts val="0"/>
              </a:spcAft>
              <a:buClr>
                <a:srgbClr val="000000"/>
              </a:buClr>
              <a:buSzPct val="61000"/>
            </a:pPr>
            <a:endParaRPr lang="en-US" sz="2400" dirty="0"/>
          </a:p>
          <a:p>
            <a:pPr marL="284163" indent="-284163">
              <a:spcAft>
                <a:spcPts val="0"/>
              </a:spcAft>
              <a:buClr>
                <a:srgbClr val="000000"/>
              </a:buClr>
              <a:buSzPct val="61000"/>
              <a:buFont typeface="Arial" pitchFamily="34" charset="0"/>
              <a:buChar char="●"/>
            </a:pPr>
            <a:r>
              <a:rPr lang="en-US" sz="2400" dirty="0"/>
              <a:t>Beneficiaries may include:</a:t>
            </a:r>
          </a:p>
          <a:p>
            <a:pPr marL="284163" indent="-284163">
              <a:spcAft>
                <a:spcPts val="0"/>
              </a:spcAft>
              <a:buClr>
                <a:srgbClr val="000000"/>
              </a:buClr>
              <a:buSzPct val="61000"/>
              <a:buFont typeface="Arial" pitchFamily="34" charset="0"/>
              <a:buChar char="●"/>
            </a:pPr>
            <a:endParaRPr lang="en-US" sz="2400" dirty="0"/>
          </a:p>
          <a:p>
            <a:pPr marL="568325" lvl="1" indent="-222250">
              <a:spcAft>
                <a:spcPts val="0"/>
              </a:spcAft>
              <a:buClr>
                <a:srgbClr val="000000"/>
              </a:buClr>
              <a:buSzPct val="61000"/>
              <a:buFont typeface="Wingdings" pitchFamily="2" charset="2"/>
              <a:buChar char="§"/>
            </a:pPr>
            <a:r>
              <a:rPr lang="en-US" sz="2400" dirty="0"/>
              <a:t>Unit’s chartered organization</a:t>
            </a:r>
          </a:p>
          <a:p>
            <a:pPr marL="568325" lvl="1" indent="-222250">
              <a:spcAft>
                <a:spcPts val="0"/>
              </a:spcAft>
              <a:buClr>
                <a:srgbClr val="000000"/>
              </a:buClr>
              <a:buSzPct val="61000"/>
              <a:buFont typeface="Wingdings" pitchFamily="2" charset="2"/>
              <a:buChar char="§"/>
            </a:pPr>
            <a:endParaRPr lang="en-US" sz="2400" dirty="0"/>
          </a:p>
          <a:p>
            <a:pPr marL="568325" lvl="1" indent="-222250">
              <a:spcAft>
                <a:spcPts val="0"/>
              </a:spcAft>
              <a:buClr>
                <a:srgbClr val="000000"/>
              </a:buClr>
              <a:buSzPct val="61000"/>
              <a:buFont typeface="Wingdings" pitchFamily="2" charset="2"/>
              <a:buChar char="§"/>
            </a:pPr>
            <a:r>
              <a:rPr lang="en-US" sz="2400" dirty="0"/>
              <a:t>Other youth-serving organizations</a:t>
            </a:r>
          </a:p>
          <a:p>
            <a:pPr marL="568325" lvl="1" indent="-222250">
              <a:spcAft>
                <a:spcPts val="0"/>
              </a:spcAft>
              <a:buClr>
                <a:srgbClr val="000000"/>
              </a:buClr>
              <a:buSzPct val="61000"/>
              <a:buFont typeface="Wingdings" pitchFamily="2" charset="2"/>
              <a:buChar char="§"/>
            </a:pPr>
            <a:endParaRPr lang="en-US" sz="2400" dirty="0"/>
          </a:p>
          <a:p>
            <a:pPr marL="568325" lvl="1" indent="-222250">
              <a:spcAft>
                <a:spcPts val="0"/>
              </a:spcAft>
              <a:buClr>
                <a:srgbClr val="000000"/>
              </a:buClr>
              <a:buSzPct val="61000"/>
              <a:buFont typeface="Wingdings" pitchFamily="2" charset="2"/>
              <a:buChar char="§"/>
            </a:pPr>
            <a:r>
              <a:rPr lang="en-US" sz="2400" dirty="0"/>
              <a:t>Schools and churches</a:t>
            </a:r>
          </a:p>
          <a:p>
            <a:pPr marL="568325" lvl="1" indent="-222250">
              <a:spcAft>
                <a:spcPts val="1200"/>
              </a:spcAft>
              <a:buClr>
                <a:srgbClr val="000000"/>
              </a:buClr>
              <a:buSzPct val="25000"/>
              <a:buFont typeface="Arial" pitchFamily="34" charset="0"/>
              <a:buNone/>
            </a:pPr>
            <a:r>
              <a:rPr lang="en-US" sz="2400" dirty="0"/>
              <a:t> </a:t>
            </a: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hape 919"/>
          <p:cNvSpPr>
            <a:spLocks noGrp="1"/>
          </p:cNvSpPr>
          <p:nvPr>
            <p:ph type="title"/>
          </p:nvPr>
        </p:nvSpPr>
        <p:spPr>
          <a:xfrm>
            <a:off x="238125" y="474663"/>
            <a:ext cx="8686800" cy="1498600"/>
          </a:xfrm>
        </p:spPr>
        <p:txBody>
          <a:bodyPr lIns="91425" tIns="45700" rIns="91425" bIns="45700"/>
          <a:lstStyle/>
          <a:p>
            <a:pPr>
              <a:lnSpc>
                <a:spcPct val="90000"/>
              </a:lnSpc>
              <a:buClr>
                <a:srgbClr val="000000"/>
              </a:buClr>
              <a:buSzPct val="25000"/>
              <a:buFont typeface="Calibri" pitchFamily="34" charset="0"/>
              <a:buNone/>
            </a:pPr>
            <a:r>
              <a:rPr lang="en-US" sz="4000" dirty="0">
                <a:solidFill>
                  <a:srgbClr val="000000"/>
                </a:solidFill>
                <a:cs typeface="Calibri" pitchFamily="34" charset="0"/>
                <a:sym typeface="Calibri" pitchFamily="34" charset="0"/>
              </a:rPr>
              <a:t>“Proposal Must Be Approved</a:t>
            </a:r>
            <a:br>
              <a:rPr lang="en-US" sz="4000" dirty="0">
                <a:solidFill>
                  <a:srgbClr val="000000"/>
                </a:solidFill>
                <a:cs typeface="Calibri" pitchFamily="34" charset="0"/>
                <a:sym typeface="Calibri" pitchFamily="34" charset="0"/>
              </a:rPr>
            </a:br>
            <a:r>
              <a:rPr lang="en-US" sz="4000" dirty="0">
                <a:solidFill>
                  <a:srgbClr val="000000"/>
                </a:solidFill>
                <a:cs typeface="Calibri" pitchFamily="34" charset="0"/>
                <a:sym typeface="Calibri" pitchFamily="34" charset="0"/>
              </a:rPr>
              <a:t>…Before You Start” </a:t>
            </a:r>
            <a:br>
              <a:rPr lang="en-US" sz="4000" dirty="0">
                <a:solidFill>
                  <a:srgbClr val="000000"/>
                </a:solidFill>
                <a:cs typeface="Calibri" pitchFamily="34" charset="0"/>
                <a:sym typeface="Calibri" pitchFamily="34" charset="0"/>
              </a:rPr>
            </a:br>
            <a:r>
              <a:rPr lang="en-US" sz="3200" dirty="0">
                <a:solidFill>
                  <a:srgbClr val="008000"/>
                </a:solidFill>
                <a:cs typeface="Calibri" pitchFamily="34" charset="0"/>
                <a:sym typeface="Calibri" pitchFamily="34" charset="0"/>
              </a:rPr>
              <a:t>9.0.2.7</a:t>
            </a:r>
          </a:p>
        </p:txBody>
      </p:sp>
      <p:sp>
        <p:nvSpPr>
          <p:cNvPr id="190467" name="Shape 920"/>
          <p:cNvSpPr>
            <a:spLocks noGrp="1"/>
          </p:cNvSpPr>
          <p:nvPr>
            <p:ph idx="1"/>
          </p:nvPr>
        </p:nvSpPr>
        <p:spPr>
          <a:xfrm>
            <a:off x="701675" y="1973263"/>
            <a:ext cx="7625896" cy="4191000"/>
          </a:xfrm>
        </p:spPr>
        <p:txBody>
          <a:bodyPr lIns="91425" tIns="45700" rIns="91425" bIns="45700"/>
          <a:lstStyle/>
          <a:p>
            <a:pPr marL="284163" indent="-284163">
              <a:spcBef>
                <a:spcPct val="0"/>
              </a:spcBef>
              <a:spcAft>
                <a:spcPts val="800"/>
              </a:spcAft>
              <a:buClr>
                <a:srgbClr val="000000"/>
              </a:buClr>
              <a:buSzPct val="61000"/>
              <a:buFont typeface="Arial" pitchFamily="34" charset="0"/>
              <a:buChar char="●"/>
            </a:pPr>
            <a:r>
              <a:rPr lang="en-US" sz="2400" dirty="0">
                <a:latin typeface="Arial" pitchFamily="34" charset="0"/>
                <a:cs typeface="Arial" pitchFamily="34" charset="0"/>
                <a:sym typeface="Arial" pitchFamily="34" charset="0"/>
              </a:rPr>
              <a:t>It is just an</a:t>
            </a:r>
            <a:r>
              <a:rPr lang="en-US" sz="2400" dirty="0">
                <a:solidFill>
                  <a:srgbClr val="000000"/>
                </a:solidFill>
                <a:latin typeface="Arial" pitchFamily="34" charset="0"/>
                <a:cs typeface="Arial" pitchFamily="34" charset="0"/>
                <a:sym typeface="Arial" pitchFamily="34" charset="0"/>
              </a:rPr>
              <a:t> overview, it is the beginning of planning.</a:t>
            </a:r>
          </a:p>
          <a:p>
            <a:pPr marL="284163" indent="-284163">
              <a:spcBef>
                <a:spcPct val="0"/>
              </a:spcBef>
              <a:spcAft>
                <a:spcPts val="80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800"/>
              </a:spcAft>
              <a:buClr>
                <a:srgbClr val="000000"/>
              </a:buClr>
              <a:buSzPct val="61000"/>
              <a:buFont typeface="Arial" pitchFamily="34" charset="0"/>
              <a:buChar char="●"/>
            </a:pPr>
            <a:r>
              <a:rPr lang="en-US" sz="2400" dirty="0">
                <a:latin typeface="Arial" pitchFamily="34" charset="0"/>
                <a:cs typeface="Arial" pitchFamily="34" charset="0"/>
                <a:sym typeface="Arial" pitchFamily="34" charset="0"/>
              </a:rPr>
              <a:t>S</a:t>
            </a:r>
            <a:r>
              <a:rPr lang="en-US" sz="2400" dirty="0">
                <a:solidFill>
                  <a:srgbClr val="000000"/>
                </a:solidFill>
                <a:latin typeface="Arial" pitchFamily="34" charset="0"/>
                <a:cs typeface="Arial" pitchFamily="34" charset="0"/>
                <a:sym typeface="Arial" pitchFamily="34" charset="0"/>
              </a:rPr>
              <a:t>hows that the following tests can be met:</a:t>
            </a:r>
          </a:p>
          <a:p>
            <a:pPr marL="568325" lvl="2" indent="-222250">
              <a:spcBef>
                <a:spcPct val="0"/>
              </a:spcBef>
              <a:spcAft>
                <a:spcPts val="400"/>
              </a:spcAft>
              <a:buClr>
                <a:srgbClr val="000000"/>
              </a:buClr>
              <a:buSzPct val="60000"/>
            </a:pPr>
            <a:r>
              <a:rPr lang="en-US" dirty="0">
                <a:solidFill>
                  <a:srgbClr val="000000"/>
                </a:solidFill>
                <a:latin typeface="Arial" pitchFamily="34" charset="0"/>
                <a:cs typeface="Arial" pitchFamily="34" charset="0"/>
                <a:sym typeface="Arial" pitchFamily="34" charset="0"/>
              </a:rPr>
              <a:t>Will likely meet requirement.</a:t>
            </a:r>
          </a:p>
          <a:p>
            <a:pPr marL="568325" lvl="2" indent="-222250">
              <a:spcBef>
                <a:spcPct val="0"/>
              </a:spcBef>
              <a:spcAft>
                <a:spcPts val="400"/>
              </a:spcAft>
              <a:buClr>
                <a:srgbClr val="000000"/>
              </a:buClr>
              <a:buSzPct val="60000"/>
            </a:pPr>
            <a:r>
              <a:rPr lang="en-US" dirty="0">
                <a:solidFill>
                  <a:srgbClr val="000000"/>
                </a:solidFill>
                <a:latin typeface="Arial" pitchFamily="34" charset="0"/>
                <a:cs typeface="Arial" pitchFamily="34" charset="0"/>
                <a:sym typeface="Arial" pitchFamily="34" charset="0"/>
              </a:rPr>
              <a:t>Is feasible.</a:t>
            </a:r>
          </a:p>
          <a:p>
            <a:pPr marL="568325" lvl="2" indent="-222250">
              <a:spcBef>
                <a:spcPct val="0"/>
              </a:spcBef>
              <a:spcAft>
                <a:spcPts val="400"/>
              </a:spcAft>
              <a:buClr>
                <a:srgbClr val="000000"/>
              </a:buClr>
              <a:buSzPct val="60000"/>
            </a:pPr>
            <a:r>
              <a:rPr lang="en-US" dirty="0">
                <a:solidFill>
                  <a:srgbClr val="000000"/>
                </a:solidFill>
                <a:latin typeface="Arial" pitchFamily="34" charset="0"/>
                <a:cs typeface="Arial" pitchFamily="34" charset="0"/>
                <a:sym typeface="Arial" pitchFamily="34" charset="0"/>
              </a:rPr>
              <a:t>Safety issues will be addressed.</a:t>
            </a:r>
          </a:p>
          <a:p>
            <a:pPr marL="568325" lvl="2" indent="-222250">
              <a:spcBef>
                <a:spcPct val="0"/>
              </a:spcBef>
              <a:spcAft>
                <a:spcPts val="400"/>
              </a:spcAft>
              <a:buClr>
                <a:srgbClr val="000000"/>
              </a:buClr>
              <a:buSzPct val="60000"/>
            </a:pPr>
            <a:r>
              <a:rPr lang="en-US" dirty="0">
                <a:solidFill>
                  <a:srgbClr val="000000"/>
                </a:solidFill>
                <a:latin typeface="Arial" pitchFamily="34" charset="0"/>
                <a:cs typeface="Arial" pitchFamily="34" charset="0"/>
                <a:sym typeface="Arial" pitchFamily="34" charset="0"/>
              </a:rPr>
              <a:t>Outlines action steps.</a:t>
            </a:r>
          </a:p>
          <a:p>
            <a:pPr marL="568325" lvl="2" indent="-222250">
              <a:spcBef>
                <a:spcPct val="0"/>
              </a:spcBef>
              <a:spcAft>
                <a:spcPts val="400"/>
              </a:spcAft>
              <a:buClr>
                <a:srgbClr val="000000"/>
              </a:buClr>
              <a:buSzPct val="60000"/>
            </a:pPr>
            <a:r>
              <a:rPr lang="en-US" dirty="0">
                <a:solidFill>
                  <a:srgbClr val="000000"/>
                </a:solidFill>
                <a:latin typeface="Arial" pitchFamily="34" charset="0"/>
                <a:cs typeface="Arial" pitchFamily="34" charset="0"/>
                <a:sym typeface="Arial" pitchFamily="34" charset="0"/>
              </a:rPr>
              <a:t>Places Scout on track for a positive experience</a:t>
            </a:r>
            <a:r>
              <a:rPr lang="en-US" sz="2600" dirty="0">
                <a:solidFill>
                  <a:srgbClr val="000000"/>
                </a:solidFill>
                <a:latin typeface="Arial" pitchFamily="34" charset="0"/>
                <a:cs typeface="Arial" pitchFamily="34" charset="0"/>
                <a:sym typeface="Arial" pitchFamily="34" charset="0"/>
              </a:rPr>
              <a:t>.</a:t>
            </a:r>
          </a:p>
        </p:txBody>
      </p:sp>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hape 926"/>
          <p:cNvSpPr>
            <a:spLocks noGrp="1"/>
          </p:cNvSpPr>
          <p:nvPr>
            <p:ph type="title"/>
          </p:nvPr>
        </p:nvSpPr>
        <p:spPr>
          <a:xfrm>
            <a:off x="238125" y="581025"/>
            <a:ext cx="8686800" cy="1371600"/>
          </a:xfrm>
        </p:spPr>
        <p:txBody>
          <a:bodyPr lIns="91425" tIns="45700" rIns="91425" bIns="45700"/>
          <a:lstStyle/>
          <a:p>
            <a:pPr>
              <a:buClr>
                <a:srgbClr val="000000"/>
              </a:buClr>
              <a:buSzPct val="25000"/>
              <a:buFont typeface="Calibri" pitchFamily="34" charset="0"/>
              <a:buNone/>
            </a:pPr>
            <a:r>
              <a:rPr lang="en-US" sz="4000" i="1" dirty="0">
                <a:solidFill>
                  <a:srgbClr val="000000"/>
                </a:solidFill>
                <a:cs typeface="Calibri" pitchFamily="34" charset="0"/>
                <a:sym typeface="Calibri" pitchFamily="34" charset="0"/>
              </a:rPr>
              <a:t>Eagle Scout Service Project Workbook </a:t>
            </a:r>
            <a:r>
              <a:rPr lang="en-US" sz="3200" dirty="0">
                <a:solidFill>
                  <a:srgbClr val="008000"/>
                </a:solidFill>
                <a:cs typeface="Calibri" pitchFamily="34" charset="0"/>
                <a:sym typeface="Calibri" pitchFamily="34" charset="0"/>
              </a:rPr>
              <a:t>9.0.2.8</a:t>
            </a:r>
          </a:p>
        </p:txBody>
      </p:sp>
      <p:sp>
        <p:nvSpPr>
          <p:cNvPr id="192515" name="Shape 927"/>
          <p:cNvSpPr>
            <a:spLocks noGrp="1"/>
          </p:cNvSpPr>
          <p:nvPr>
            <p:ph idx="1"/>
          </p:nvPr>
        </p:nvSpPr>
        <p:spPr>
          <a:xfrm>
            <a:off x="476250" y="1979613"/>
            <a:ext cx="8366125" cy="4114800"/>
          </a:xfrm>
        </p:spPr>
        <p:txBody>
          <a:bodyPr lIns="91425" tIns="45700" rIns="91425" bIns="45700"/>
          <a:lstStyle/>
          <a:p>
            <a:pPr marL="284163" indent="-284163">
              <a:spcBef>
                <a:spcPct val="0"/>
              </a:spcBef>
              <a:spcAft>
                <a:spcPts val="6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official workbook is required.</a:t>
            </a:r>
          </a:p>
          <a:p>
            <a:pPr marL="284163" indent="-284163">
              <a:spcBef>
                <a:spcPct val="0"/>
              </a:spcBef>
              <a:spcAft>
                <a:spcPts val="60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ts val="600"/>
              </a:spcBef>
              <a:spcAft>
                <a:spcPts val="6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Use of the workbook nearly </a:t>
            </a:r>
            <a:br>
              <a:rPr lang="en-US" sz="2400" dirty="0">
                <a:solidFill>
                  <a:srgbClr val="000000"/>
                </a:solidFill>
                <a:latin typeface="Arial" pitchFamily="34" charset="0"/>
                <a:cs typeface="Arial" pitchFamily="34" charset="0"/>
                <a:sym typeface="Arial" pitchFamily="34" charset="0"/>
              </a:rPr>
            </a:br>
            <a:r>
              <a:rPr lang="en-US" sz="2400" dirty="0">
                <a:solidFill>
                  <a:srgbClr val="000000"/>
                </a:solidFill>
                <a:latin typeface="Arial" pitchFamily="34" charset="0"/>
                <a:cs typeface="Arial" pitchFamily="34" charset="0"/>
                <a:sym typeface="Arial" pitchFamily="34" charset="0"/>
              </a:rPr>
              <a:t>ensures success:</a:t>
            </a:r>
          </a:p>
          <a:p>
            <a:pPr marL="515938" lvl="1" indent="-227013">
              <a:spcBef>
                <a:spcPct val="0"/>
              </a:spcBef>
              <a:spcAft>
                <a:spcPts val="600"/>
              </a:spcAft>
              <a:buClr>
                <a:srgbClr val="000000"/>
              </a:buClr>
              <a:buSzPct val="61000"/>
              <a:buFont typeface="Wingdings" pitchFamily="2" charset="2"/>
              <a:buChar char="§"/>
            </a:pPr>
            <a:r>
              <a:rPr lang="en-US" sz="2400" dirty="0">
                <a:solidFill>
                  <a:srgbClr val="000000"/>
                </a:solidFill>
                <a:latin typeface="Arial" pitchFamily="34" charset="0"/>
                <a:cs typeface="Arial" pitchFamily="34" charset="0"/>
                <a:sym typeface="Arial" pitchFamily="34" charset="0"/>
              </a:rPr>
              <a:t>Shows approvals obtained.</a:t>
            </a:r>
          </a:p>
          <a:p>
            <a:pPr marL="515938" lvl="1" indent="-227013">
              <a:spcBef>
                <a:spcPct val="0"/>
              </a:spcBef>
              <a:spcAft>
                <a:spcPts val="600"/>
              </a:spcAft>
              <a:buClr>
                <a:srgbClr val="000000"/>
              </a:buClr>
              <a:buSzPct val="61000"/>
              <a:buFont typeface="Wingdings" pitchFamily="2" charset="2"/>
              <a:buChar char="§"/>
            </a:pPr>
            <a:r>
              <a:rPr lang="en-US" sz="2400" dirty="0">
                <a:solidFill>
                  <a:srgbClr val="000000"/>
                </a:solidFill>
                <a:latin typeface="Arial" pitchFamily="34" charset="0"/>
                <a:cs typeface="Arial" pitchFamily="34" charset="0"/>
                <a:sym typeface="Arial" pitchFamily="34" charset="0"/>
              </a:rPr>
              <a:t>Lists important limitations.</a:t>
            </a:r>
          </a:p>
          <a:p>
            <a:pPr marL="515938" lvl="1" indent="-227013">
              <a:spcBef>
                <a:spcPct val="0"/>
              </a:spcBef>
              <a:spcAft>
                <a:spcPts val="600"/>
              </a:spcAft>
              <a:buClr>
                <a:srgbClr val="000000"/>
              </a:buClr>
              <a:buSzPct val="61000"/>
              <a:buFont typeface="Wingdings" pitchFamily="2" charset="2"/>
              <a:buChar char="§"/>
            </a:pPr>
            <a:r>
              <a:rPr lang="en-US" sz="2400" dirty="0">
                <a:solidFill>
                  <a:srgbClr val="000000"/>
                </a:solidFill>
                <a:latin typeface="Arial" pitchFamily="34" charset="0"/>
                <a:cs typeface="Arial" pitchFamily="34" charset="0"/>
                <a:sym typeface="Arial" pitchFamily="34" charset="0"/>
              </a:rPr>
              <a:t>Suggests questions.</a:t>
            </a:r>
          </a:p>
          <a:p>
            <a:pPr marL="515938" lvl="1" indent="-227013">
              <a:spcBef>
                <a:spcPct val="0"/>
              </a:spcBef>
              <a:spcAft>
                <a:spcPts val="600"/>
              </a:spcAft>
              <a:buClr>
                <a:srgbClr val="000000"/>
              </a:buClr>
              <a:buSzPct val="61000"/>
              <a:buFont typeface="Wingdings" pitchFamily="2" charset="2"/>
              <a:buChar char="§"/>
            </a:pPr>
            <a:r>
              <a:rPr lang="en-US" sz="2400" dirty="0">
                <a:solidFill>
                  <a:srgbClr val="000000"/>
                </a:solidFill>
                <a:latin typeface="Arial" pitchFamily="34" charset="0"/>
                <a:cs typeface="Arial" pitchFamily="34" charset="0"/>
                <a:sym typeface="Arial" pitchFamily="34" charset="0"/>
              </a:rPr>
              <a:t>Includes an outline for the project proposal</a:t>
            </a:r>
            <a:r>
              <a:rPr lang="en-US" sz="2400" dirty="0">
                <a:latin typeface="Arial" pitchFamily="34" charset="0"/>
                <a:cs typeface="Arial" pitchFamily="34" charset="0"/>
                <a:sym typeface="Arial" pitchFamily="34" charset="0"/>
              </a:rPr>
              <a:t>,</a:t>
            </a:r>
            <a:r>
              <a:rPr lang="en-US" sz="2400" dirty="0">
                <a:solidFill>
                  <a:srgbClr val="000000"/>
                </a:solidFill>
                <a:latin typeface="Arial" pitchFamily="34" charset="0"/>
                <a:cs typeface="Arial" pitchFamily="34" charset="0"/>
                <a:sym typeface="Arial" pitchFamily="34" charset="0"/>
              </a:rPr>
              <a:t> a more detailed </a:t>
            </a:r>
            <a:r>
              <a:rPr lang="en-US" sz="2400" dirty="0">
                <a:latin typeface="Arial" pitchFamily="34" charset="0"/>
                <a:cs typeface="Arial" pitchFamily="34" charset="0"/>
                <a:sym typeface="Arial" pitchFamily="34" charset="0"/>
              </a:rPr>
              <a:t>project</a:t>
            </a:r>
            <a:r>
              <a:rPr lang="en-US" sz="2400" dirty="0">
                <a:solidFill>
                  <a:srgbClr val="000000"/>
                </a:solidFill>
                <a:latin typeface="Arial" pitchFamily="34" charset="0"/>
                <a:cs typeface="Arial" pitchFamily="34" charset="0"/>
                <a:sym typeface="Arial" pitchFamily="34" charset="0"/>
              </a:rPr>
              <a:t> plan, and a project report</a:t>
            </a:r>
            <a:r>
              <a:rPr lang="en-US" dirty="0">
                <a:solidFill>
                  <a:srgbClr val="000000"/>
                </a:solidFill>
                <a:latin typeface="Arial" pitchFamily="34" charset="0"/>
                <a:cs typeface="Arial" pitchFamily="34" charset="0"/>
                <a:sym typeface="Arial" pitchFamily="34" charset="0"/>
              </a:rPr>
              <a:t>.</a:t>
            </a:r>
          </a:p>
          <a:p>
            <a:pPr marL="284163" indent="-284163">
              <a:spcBef>
                <a:spcPct val="0"/>
              </a:spcBef>
              <a:buFont typeface="Arial" pitchFamily="34" charset="0"/>
              <a:buNone/>
            </a:pPr>
            <a:endParaRPr lang="en-US" sz="1800" dirty="0">
              <a:solidFill>
                <a:srgbClr val="000000"/>
              </a:solidFill>
              <a:cs typeface="Calibri" pitchFamily="34" charset="0"/>
              <a:sym typeface="Calibri" pitchFamily="34" charset="0"/>
            </a:endParaRPr>
          </a:p>
        </p:txBody>
      </p:sp>
      <p:pic>
        <p:nvPicPr>
          <p:cNvPr id="4" name="Picture 3" descr="Eagle Scout Service Project Workbook May 2014 - 512-927_fillable_Page_01.png"/>
          <p:cNvPicPr>
            <a:picLocks noChangeAspect="1"/>
          </p:cNvPicPr>
          <p:nvPr/>
        </p:nvPicPr>
        <p:blipFill>
          <a:blip r:embed="rId3"/>
          <a:srcRect/>
          <a:stretch>
            <a:fillRect/>
          </a:stretch>
        </p:blipFill>
        <p:spPr bwMode="auto">
          <a:xfrm>
            <a:off x="6383338" y="2163763"/>
            <a:ext cx="2049462" cy="2652712"/>
          </a:xfrm>
          <a:prstGeom prst="rect">
            <a:avLst/>
          </a:prstGeom>
          <a:noFill/>
          <a:ln w="9525">
            <a:solidFill>
              <a:schemeClr val="tx1"/>
            </a:solidFill>
            <a:miter lim="800000"/>
            <a:headEnd/>
            <a:tailEnd/>
          </a:ln>
          <a:effectLst>
            <a:outerShdw blurRad="63500" dist="38100" dir="2700000" algn="tl" rotWithShape="0">
              <a:srgbClr val="000000">
                <a:alpha val="39999"/>
              </a:srgbClr>
            </a:outerShdw>
          </a:effectLst>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hape 274"/>
          <p:cNvSpPr>
            <a:spLocks noGrp="1"/>
          </p:cNvSpPr>
          <p:nvPr>
            <p:ph type="body" idx="1"/>
          </p:nvPr>
        </p:nvSpPr>
        <p:spPr>
          <a:xfrm>
            <a:off x="342900" y="1569810"/>
            <a:ext cx="8458200" cy="4651375"/>
          </a:xfrm>
        </p:spPr>
        <p:txBody>
          <a:bodyPr tIns="45700" bIns="45700"/>
          <a:lstStyle/>
          <a:p>
            <a:pPr marL="284163" indent="-284163">
              <a:lnSpc>
                <a:spcPct val="90000"/>
              </a:lnSpc>
              <a:spcBef>
                <a:spcPts val="800"/>
              </a:spcBef>
              <a:buSzPct val="65000"/>
            </a:pPr>
            <a:r>
              <a:rPr lang="en-US" sz="2400" dirty="0">
                <a:solidFill>
                  <a:srgbClr val="000000"/>
                </a:solidFill>
                <a:latin typeface="Arial" pitchFamily="34" charset="0"/>
                <a:ea typeface="ＭＳ Ｐゴシック" pitchFamily="34" charset="-128"/>
                <a:cs typeface="Arial" pitchFamily="34" charset="0"/>
                <a:sym typeface="Arial" pitchFamily="34" charset="0"/>
              </a:rPr>
              <a:t>The advancement chair reports to district chair.</a:t>
            </a:r>
          </a:p>
          <a:p>
            <a:pPr marL="284163" indent="-284163">
              <a:lnSpc>
                <a:spcPct val="90000"/>
              </a:lnSpc>
              <a:spcBef>
                <a:spcPts val="800"/>
              </a:spcBef>
              <a:buSzPct val="65000"/>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indent="-284163">
              <a:lnSpc>
                <a:spcPct val="90000"/>
              </a:lnSpc>
              <a:spcBef>
                <a:spcPts val="800"/>
              </a:spcBef>
              <a:buSzPct val="65000"/>
            </a:pPr>
            <a:r>
              <a:rPr lang="en-US" sz="2400" dirty="0">
                <a:solidFill>
                  <a:srgbClr val="000000"/>
                </a:solidFill>
                <a:latin typeface="Arial" pitchFamily="34" charset="0"/>
                <a:ea typeface="ＭＳ Ｐゴシック" pitchFamily="34" charset="-128"/>
                <a:cs typeface="Arial" pitchFamily="34" charset="0"/>
                <a:sym typeface="Arial" pitchFamily="34" charset="0"/>
              </a:rPr>
              <a:t>District committee duties are similar to the council advancement committee.</a:t>
            </a:r>
          </a:p>
          <a:p>
            <a:pPr marL="284163" indent="-284163">
              <a:lnSpc>
                <a:spcPct val="90000"/>
              </a:lnSpc>
              <a:spcBef>
                <a:spcPts val="800"/>
              </a:spcBef>
              <a:buSzPct val="65000"/>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indent="-284163">
              <a:lnSpc>
                <a:spcPct val="90000"/>
              </a:lnSpc>
              <a:spcBef>
                <a:spcPts val="800"/>
              </a:spcBef>
              <a:buSzPct val="65000"/>
            </a:pPr>
            <a:r>
              <a:rPr lang="en-US" sz="2400" dirty="0">
                <a:solidFill>
                  <a:srgbClr val="000000"/>
                </a:solidFill>
                <a:latin typeface="Arial" pitchFamily="34" charset="0"/>
                <a:ea typeface="ＭＳ Ｐゴシック" pitchFamily="34" charset="-128"/>
                <a:cs typeface="Arial" pitchFamily="34" charset="0"/>
                <a:sym typeface="Arial" pitchFamily="34" charset="0"/>
              </a:rPr>
              <a:t>The committee works to strengthen units by:</a:t>
            </a:r>
          </a:p>
          <a:p>
            <a:pPr marL="681038" lvl="1" indent="-223838">
              <a:lnSpc>
                <a:spcPct val="90000"/>
              </a:lnSpc>
              <a:spcBef>
                <a:spcPts val="800"/>
              </a:spcBef>
              <a:buClr>
                <a:srgbClr val="000000"/>
              </a:buClr>
              <a:buSzPct val="60000"/>
            </a:pPr>
            <a:r>
              <a:rPr lang="en-US" sz="2400" dirty="0">
                <a:solidFill>
                  <a:srgbClr val="000000"/>
                </a:solidFill>
                <a:latin typeface="Arial" pitchFamily="34" charset="0"/>
                <a:ea typeface="ＭＳ Ｐゴシック" pitchFamily="34" charset="-128"/>
                <a:cs typeface="Arial" pitchFamily="34" charset="0"/>
                <a:sym typeface="Arial" pitchFamily="34" charset="0"/>
              </a:rPr>
              <a:t>Assisting unit commissioners.</a:t>
            </a:r>
          </a:p>
          <a:p>
            <a:pPr marL="681038" lvl="1" indent="-223838">
              <a:lnSpc>
                <a:spcPct val="90000"/>
              </a:lnSpc>
              <a:spcBef>
                <a:spcPts val="800"/>
              </a:spcBef>
              <a:buClr>
                <a:srgbClr val="000000"/>
              </a:buClr>
              <a:buSzPct val="60000"/>
            </a:pPr>
            <a:r>
              <a:rPr lang="en-US" sz="2400" dirty="0">
                <a:solidFill>
                  <a:srgbClr val="000000"/>
                </a:solidFill>
                <a:latin typeface="Arial" pitchFamily="34" charset="0"/>
                <a:ea typeface="ＭＳ Ｐゴシック" pitchFamily="34" charset="-128"/>
                <a:cs typeface="Arial" pitchFamily="34" charset="0"/>
                <a:sym typeface="Arial" pitchFamily="34" charset="0"/>
              </a:rPr>
              <a:t>Serving as a roundtable resource.</a:t>
            </a:r>
          </a:p>
          <a:p>
            <a:pPr marL="681038" lvl="1" indent="-223838">
              <a:lnSpc>
                <a:spcPct val="90000"/>
              </a:lnSpc>
              <a:spcBef>
                <a:spcPts val="800"/>
              </a:spcBef>
              <a:buClr>
                <a:srgbClr val="000000"/>
              </a:buClr>
              <a:buSzPct val="60000"/>
            </a:pPr>
            <a:r>
              <a:rPr lang="en-US" sz="2400" dirty="0">
                <a:solidFill>
                  <a:srgbClr val="000000"/>
                </a:solidFill>
                <a:latin typeface="Arial" pitchFamily="34" charset="0"/>
                <a:ea typeface="ＭＳ Ｐゴシック" pitchFamily="34" charset="-128"/>
                <a:cs typeface="Arial" pitchFamily="34" charset="0"/>
                <a:sym typeface="Arial" pitchFamily="34" charset="0"/>
              </a:rPr>
              <a:t>Providing advancement reports.</a:t>
            </a:r>
          </a:p>
          <a:p>
            <a:pPr marL="681038" lvl="1" indent="-223838">
              <a:lnSpc>
                <a:spcPct val="90000"/>
              </a:lnSpc>
              <a:spcBef>
                <a:spcPts val="800"/>
              </a:spcBef>
              <a:buClr>
                <a:srgbClr val="000000"/>
              </a:buClr>
              <a:buSzPct val="60000"/>
            </a:pPr>
            <a:r>
              <a:rPr lang="en-US" sz="2400" dirty="0">
                <a:solidFill>
                  <a:srgbClr val="000000"/>
                </a:solidFill>
                <a:latin typeface="Arial" pitchFamily="34" charset="0"/>
                <a:ea typeface="ＭＳ Ｐゴシック" pitchFamily="34" charset="-128"/>
                <a:cs typeface="Arial" pitchFamily="34" charset="0"/>
                <a:sym typeface="Arial" pitchFamily="34" charset="0"/>
              </a:rPr>
              <a:t>Visiting and mentoring units.</a:t>
            </a:r>
          </a:p>
          <a:p>
            <a:pPr marL="681038" lvl="1" indent="-223838">
              <a:lnSpc>
                <a:spcPct val="90000"/>
              </a:lnSpc>
              <a:spcBef>
                <a:spcPts val="800"/>
              </a:spcBef>
              <a:buClr>
                <a:srgbClr val="000000"/>
              </a:buClr>
              <a:buSzPct val="60000"/>
            </a:pPr>
            <a:r>
              <a:rPr lang="en-US" sz="2400" dirty="0">
                <a:solidFill>
                  <a:srgbClr val="000000"/>
                </a:solidFill>
                <a:latin typeface="Arial" pitchFamily="34" charset="0"/>
                <a:ea typeface="ＭＳ Ｐゴシック" pitchFamily="34" charset="-128"/>
                <a:cs typeface="Arial" pitchFamily="34" charset="0"/>
                <a:sym typeface="Arial" pitchFamily="34" charset="0"/>
              </a:rPr>
              <a:t>Visiting boards of review.</a:t>
            </a:r>
          </a:p>
        </p:txBody>
      </p:sp>
      <p:sp>
        <p:nvSpPr>
          <p:cNvPr id="29699" name="Shape 275"/>
          <p:cNvSpPr>
            <a:spLocks noGrp="1"/>
          </p:cNvSpPr>
          <p:nvPr>
            <p:ph type="title"/>
          </p:nvPr>
        </p:nvSpPr>
        <p:spPr>
          <a:xfrm>
            <a:off x="457200" y="440871"/>
            <a:ext cx="8229600" cy="1061358"/>
          </a:xfrm>
        </p:spPr>
        <p:txBody>
          <a:bodyPr tIns="45700" bIns="45700"/>
          <a:lstStyle/>
          <a:p>
            <a:pPr>
              <a:spcBef>
                <a:spcPct val="0"/>
              </a:spcBef>
              <a:spcAft>
                <a:spcPct val="0"/>
              </a:spcAft>
              <a:buClr>
                <a:srgbClr val="000000"/>
              </a:buClr>
              <a:buSzPct val="25000"/>
              <a:buFont typeface="Calibri" pitchFamily="34" charset="0"/>
              <a:buNone/>
            </a:pPr>
            <a:r>
              <a:rPr lang="en-US" sz="4000" dirty="0">
                <a:solidFill>
                  <a:srgbClr val="000000"/>
                </a:solidFill>
                <a:latin typeface="Calibri" pitchFamily="34" charset="0"/>
                <a:ea typeface="ＭＳ Ｐゴシック" pitchFamily="34" charset="-128"/>
                <a:cs typeface="Calibri" pitchFamily="34" charset="0"/>
                <a:sym typeface="Calibri" pitchFamily="34" charset="0"/>
              </a:rPr>
              <a:t>District Advancement Committee </a:t>
            </a:r>
            <a:r>
              <a:rPr lang="en-US" sz="3200" dirty="0">
                <a:solidFill>
                  <a:srgbClr val="008000"/>
                </a:solidFill>
                <a:latin typeface="Calibri" pitchFamily="34" charset="0"/>
                <a:ea typeface="ＭＳ Ｐゴシック" pitchFamily="34" charset="-128"/>
                <a:cs typeface="Calibri" pitchFamily="34" charset="0"/>
                <a:sym typeface="Calibri" pitchFamily="34" charset="0"/>
              </a:rPr>
              <a:t>3.0.0.2</a:t>
            </a:r>
          </a:p>
        </p:txBody>
      </p:sp>
    </p:spTree>
  </p:cSld>
  <p:clrMapOvr>
    <a:masterClrMapping/>
  </p:clrMapOvr>
  <p:transition spd="slow">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hape 933"/>
          <p:cNvSpPr>
            <a:spLocks noGrp="1"/>
          </p:cNvSpPr>
          <p:nvPr>
            <p:ph type="body" idx="1"/>
          </p:nvPr>
        </p:nvSpPr>
        <p:spPr>
          <a:xfrm>
            <a:off x="461963" y="2003424"/>
            <a:ext cx="8245475" cy="4217761"/>
          </a:xfrm>
        </p:spPr>
        <p:txBody>
          <a:bodyPr tIns="45700" bIns="45700"/>
          <a:lstStyle/>
          <a:p>
            <a:pPr marL="284163" indent="-284163">
              <a:spcBef>
                <a:spcPct val="0"/>
              </a:spcBef>
              <a:spcAft>
                <a:spcPts val="60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Use only the official workbook – no changes or additions to the workbook are authorized. </a:t>
            </a:r>
          </a:p>
          <a:p>
            <a:pPr marL="284163" indent="-284163">
              <a:spcBef>
                <a:spcPct val="0"/>
              </a:spcBef>
              <a:spcAft>
                <a:spcPts val="600"/>
              </a:spcAft>
              <a:buClr>
                <a:srgbClr val="000000"/>
              </a:buClr>
              <a:buSzPct val="61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indent="-284163">
              <a:spcBef>
                <a:spcPct val="0"/>
              </a:spcBef>
              <a:spcAft>
                <a:spcPts val="60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An incomplete workbook is not the basis for project rejection.</a:t>
            </a:r>
          </a:p>
          <a:p>
            <a:pPr marL="284163" indent="-284163">
              <a:spcBef>
                <a:spcPct val="0"/>
              </a:spcBef>
              <a:spcAft>
                <a:spcPts val="600"/>
              </a:spcAft>
              <a:buClr>
                <a:srgbClr val="000000"/>
              </a:buClr>
              <a:buSzPct val="61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indent="-284163">
              <a:spcBef>
                <a:spcPct val="0"/>
              </a:spcBef>
              <a:spcAft>
                <a:spcPts val="60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The proposal and project report should be completed.</a:t>
            </a:r>
          </a:p>
          <a:p>
            <a:pPr marL="284163" indent="-284163">
              <a:spcBef>
                <a:spcPct val="0"/>
              </a:spcBef>
              <a:spcAft>
                <a:spcPts val="600"/>
              </a:spcAft>
              <a:buClr>
                <a:srgbClr val="000000"/>
              </a:buClr>
              <a:buSzPct val="61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indent="-284163">
              <a:spcBef>
                <a:spcPct val="0"/>
              </a:spcBef>
              <a:spcAft>
                <a:spcPts val="60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Completion of the project plan is strongly encouraged, but not required.</a:t>
            </a:r>
          </a:p>
        </p:txBody>
      </p:sp>
      <p:sp>
        <p:nvSpPr>
          <p:cNvPr id="194563" name="Shape 926"/>
          <p:cNvSpPr>
            <a:spLocks noGrp="1"/>
          </p:cNvSpPr>
          <p:nvPr>
            <p:ph type="title"/>
          </p:nvPr>
        </p:nvSpPr>
        <p:spPr>
          <a:xfrm>
            <a:off x="238125" y="581025"/>
            <a:ext cx="8686800" cy="1371600"/>
          </a:xfrm>
        </p:spPr>
        <p:txBody>
          <a:bodyPr tIns="45700" bIns="45700"/>
          <a:lstStyle/>
          <a:p>
            <a:pPr>
              <a:spcBef>
                <a:spcPct val="0"/>
              </a:spcBef>
              <a:spcAft>
                <a:spcPct val="0"/>
              </a:spcAft>
              <a:buClr>
                <a:srgbClr val="000000"/>
              </a:buClr>
              <a:buSzPct val="25000"/>
              <a:buFont typeface="Calibri" pitchFamily="34" charset="0"/>
              <a:buNone/>
            </a:pPr>
            <a:r>
              <a:rPr lang="en-US" sz="4000" i="1" dirty="0">
                <a:solidFill>
                  <a:srgbClr val="000000"/>
                </a:solidFill>
                <a:latin typeface="Calibri" pitchFamily="34" charset="0"/>
                <a:ea typeface="ＭＳ Ｐゴシック" pitchFamily="34" charset="-128"/>
                <a:cs typeface="Calibri" pitchFamily="34" charset="0"/>
                <a:sym typeface="Calibri" pitchFamily="34" charset="0"/>
              </a:rPr>
              <a:t>Eagle Scout Service Project Workbook </a:t>
            </a:r>
            <a:r>
              <a:rPr lang="en-US" sz="3200" dirty="0">
                <a:solidFill>
                  <a:srgbClr val="008000"/>
                </a:solidFill>
                <a:latin typeface="Calibri" pitchFamily="34" charset="0"/>
                <a:ea typeface="ＭＳ Ｐゴシック" pitchFamily="34" charset="-128"/>
                <a:cs typeface="Calibri" pitchFamily="34" charset="0"/>
                <a:sym typeface="Calibri" pitchFamily="34" charset="0"/>
              </a:rPr>
              <a:t>9.0.2.8</a:t>
            </a:r>
          </a:p>
        </p:txBody>
      </p:sp>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hape 940"/>
          <p:cNvSpPr>
            <a:spLocks noGrp="1"/>
          </p:cNvSpPr>
          <p:nvPr>
            <p:ph type="title"/>
          </p:nvPr>
        </p:nvSpPr>
        <p:spPr>
          <a:xfrm>
            <a:off x="457200" y="259772"/>
            <a:ext cx="8229600" cy="904009"/>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How To Use the Workbook </a:t>
            </a:r>
            <a:br>
              <a:rPr lang="en-US" sz="4000" dirty="0">
                <a:solidFill>
                  <a:srgbClr val="000000"/>
                </a:solidFill>
                <a:cs typeface="Calibri" pitchFamily="34" charset="0"/>
                <a:sym typeface="Calibri" pitchFamily="34" charset="0"/>
              </a:rPr>
            </a:br>
            <a:r>
              <a:rPr lang="en-US" sz="3200" dirty="0">
                <a:solidFill>
                  <a:srgbClr val="008000"/>
                </a:solidFill>
                <a:cs typeface="Calibri" pitchFamily="34" charset="0"/>
                <a:sym typeface="Calibri" pitchFamily="34" charset="0"/>
              </a:rPr>
              <a:t>9.0.2.8</a:t>
            </a:r>
          </a:p>
        </p:txBody>
      </p:sp>
      <p:sp>
        <p:nvSpPr>
          <p:cNvPr id="196611" name="Shape 941"/>
          <p:cNvSpPr>
            <a:spLocks noGrp="1"/>
          </p:cNvSpPr>
          <p:nvPr>
            <p:ph idx="1"/>
          </p:nvPr>
        </p:nvSpPr>
        <p:spPr>
          <a:xfrm>
            <a:off x="695325" y="1061358"/>
            <a:ext cx="8153400" cy="5339442"/>
          </a:xfrm>
        </p:spPr>
        <p:txBody>
          <a:bodyPr lIns="91425" tIns="45700" rIns="91425" bIns="45700"/>
          <a:lstStyle/>
          <a:p>
            <a:pPr marL="0" indent="0">
              <a:spcBef>
                <a:spcPct val="0"/>
              </a:spcBef>
              <a:spcAft>
                <a:spcPts val="800"/>
              </a:spcAft>
              <a:buClr>
                <a:srgbClr val="000000"/>
              </a:buClr>
              <a:buSzPct val="25000"/>
              <a:buFont typeface="Arial" pitchFamily="34" charset="0"/>
              <a:buNone/>
            </a:pPr>
            <a:r>
              <a:rPr lang="en-US" sz="2400" dirty="0">
                <a:solidFill>
                  <a:srgbClr val="000000"/>
                </a:solidFill>
                <a:latin typeface="Arial" pitchFamily="34" charset="0"/>
                <a:cs typeface="Arial" pitchFamily="34" charset="0"/>
                <a:sym typeface="Arial" pitchFamily="34" charset="0"/>
              </a:rPr>
              <a:t>Read everything first:</a:t>
            </a:r>
            <a:endParaRPr lang="en-US" sz="2400" dirty="0">
              <a:solidFill>
                <a:srgbClr val="000000"/>
              </a:solidFill>
              <a:cs typeface="Calibri" pitchFamily="34" charset="0"/>
              <a:sym typeface="Calibri" pitchFamily="34" charset="0"/>
            </a:endParaRPr>
          </a:p>
          <a:p>
            <a:pPr marL="457200" indent="-228600">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Introductory information</a:t>
            </a:r>
          </a:p>
          <a:p>
            <a:pPr marL="457200" indent="-228600">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457200" indent="-228600">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Message to Scouts and Parents or Guardians</a:t>
            </a:r>
          </a:p>
          <a:p>
            <a:pPr marL="457200" indent="-228600">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457200" indent="-228600">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Project Proposal</a:t>
            </a:r>
          </a:p>
          <a:p>
            <a:pPr marL="457200" indent="-228600">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457200" indent="-228600">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Project Plan</a:t>
            </a:r>
          </a:p>
          <a:p>
            <a:pPr marL="457200" indent="-228600">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457200" indent="-228600">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Fundraising Application</a:t>
            </a:r>
          </a:p>
          <a:p>
            <a:pPr marL="457200" indent="-228600">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457200" indent="-228600">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Project Report</a:t>
            </a:r>
          </a:p>
          <a:p>
            <a:pPr marL="457200" indent="-228600">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457200" indent="-228600">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Navigating the Eagle Scout Service Project</a:t>
            </a:r>
          </a:p>
        </p:txBody>
      </p:sp>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hape 947"/>
          <p:cNvSpPr>
            <a:spLocks noGrp="1"/>
          </p:cNvSpPr>
          <p:nvPr>
            <p:ph type="title"/>
          </p:nvPr>
        </p:nvSpPr>
        <p:spPr>
          <a:xfrm>
            <a:off x="227013" y="336550"/>
            <a:ext cx="8686800" cy="1371600"/>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Eagle Scout Service Project Coach </a:t>
            </a:r>
            <a:br>
              <a:rPr lang="en-US" sz="4000" dirty="0">
                <a:solidFill>
                  <a:srgbClr val="000000"/>
                </a:solidFill>
                <a:cs typeface="Calibri" pitchFamily="34" charset="0"/>
                <a:sym typeface="Calibri" pitchFamily="34" charset="0"/>
              </a:rPr>
            </a:br>
            <a:r>
              <a:rPr lang="en-US" sz="3200" dirty="0">
                <a:solidFill>
                  <a:srgbClr val="008000"/>
                </a:solidFill>
                <a:cs typeface="Calibri" pitchFamily="34" charset="0"/>
                <a:sym typeface="Calibri" pitchFamily="34" charset="0"/>
              </a:rPr>
              <a:t>9.0.2.9</a:t>
            </a:r>
          </a:p>
        </p:txBody>
      </p:sp>
      <p:sp>
        <p:nvSpPr>
          <p:cNvPr id="198659" name="Shape 948"/>
          <p:cNvSpPr>
            <a:spLocks noGrp="1"/>
          </p:cNvSpPr>
          <p:nvPr>
            <p:ph idx="1"/>
          </p:nvPr>
        </p:nvSpPr>
        <p:spPr>
          <a:xfrm>
            <a:off x="688975" y="1757135"/>
            <a:ext cx="8139113" cy="4114800"/>
          </a:xfrm>
        </p:spPr>
        <p:txBody>
          <a:bodyPr lIns="91425" tIns="45700" rIns="91425" bIns="45700"/>
          <a:lstStyle/>
          <a:p>
            <a:pPr marL="284163" indent="-284163">
              <a:lnSpc>
                <a:spcPct val="90000"/>
              </a:lnSpc>
              <a:spcBef>
                <a:spcPct val="0"/>
              </a:spcBef>
              <a:spcAft>
                <a:spcPts val="6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Coaches are highly recommended, but not required.</a:t>
            </a:r>
          </a:p>
          <a:p>
            <a:pPr marL="284163" indent="-284163">
              <a:lnSpc>
                <a:spcPct val="90000"/>
              </a:lnSpc>
              <a:spcBef>
                <a:spcPct val="0"/>
              </a:spcBef>
              <a:spcAft>
                <a:spcPts val="60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lnSpc>
                <a:spcPct val="90000"/>
              </a:lnSpc>
              <a:spcBef>
                <a:spcPct val="0"/>
              </a:spcBef>
              <a:spcAft>
                <a:spcPts val="6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council determines how the coach is selected.</a:t>
            </a:r>
          </a:p>
          <a:p>
            <a:pPr marL="284163" indent="-284163">
              <a:lnSpc>
                <a:spcPct val="90000"/>
              </a:lnSpc>
              <a:spcBef>
                <a:spcPct val="0"/>
              </a:spcBef>
              <a:spcAft>
                <a:spcPts val="60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lnSpc>
                <a:spcPct val="90000"/>
              </a:lnSpc>
              <a:spcBef>
                <a:spcPct val="0"/>
              </a:spcBef>
              <a:spcAft>
                <a:spcPts val="6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A coach’s greatest value:</a:t>
            </a:r>
          </a:p>
          <a:p>
            <a:pPr marL="515938" lvl="3" indent="-233363">
              <a:lnSpc>
                <a:spcPct val="90000"/>
              </a:lnSpc>
              <a:spcBef>
                <a:spcPct val="0"/>
              </a:spcBef>
              <a:spcAft>
                <a:spcPts val="600"/>
              </a:spcAft>
              <a:buClr>
                <a:srgbClr val="000000"/>
              </a:buClr>
              <a:buSzPct val="60000"/>
              <a:buFont typeface="Wingdings" pitchFamily="2" charset="2"/>
              <a:buChar char="§"/>
            </a:pPr>
            <a:r>
              <a:rPr lang="en-US" sz="2400" dirty="0">
                <a:solidFill>
                  <a:srgbClr val="000000"/>
                </a:solidFill>
                <a:latin typeface="Arial" pitchFamily="34" charset="0"/>
                <a:cs typeface="Arial" pitchFamily="34" charset="0"/>
                <a:sym typeface="Arial" pitchFamily="34" charset="0"/>
              </a:rPr>
              <a:t>Providing advice after the proposal is approved.</a:t>
            </a:r>
          </a:p>
          <a:p>
            <a:pPr marL="515938" lvl="3" indent="-233363">
              <a:lnSpc>
                <a:spcPct val="90000"/>
              </a:lnSpc>
              <a:spcBef>
                <a:spcPct val="0"/>
              </a:spcBef>
              <a:spcAft>
                <a:spcPts val="600"/>
              </a:spcAft>
              <a:buClr>
                <a:srgbClr val="000000"/>
              </a:buClr>
              <a:buSzPct val="60000"/>
              <a:buFont typeface="Wingdings" pitchFamily="2" charset="2"/>
              <a:buChar char="§"/>
            </a:pPr>
            <a:r>
              <a:rPr lang="en-US" sz="2400" dirty="0">
                <a:solidFill>
                  <a:srgbClr val="000000"/>
                </a:solidFill>
                <a:latin typeface="Arial" pitchFamily="34" charset="0"/>
                <a:cs typeface="Arial" pitchFamily="34" charset="0"/>
                <a:sym typeface="Arial" pitchFamily="34" charset="0"/>
              </a:rPr>
              <a:t>Guiding the Scout during project planning and execution.</a:t>
            </a:r>
          </a:p>
          <a:p>
            <a:pPr marL="515938" lvl="3" indent="-233363">
              <a:lnSpc>
                <a:spcPct val="90000"/>
              </a:lnSpc>
              <a:spcBef>
                <a:spcPct val="0"/>
              </a:spcBef>
              <a:spcAft>
                <a:spcPts val="600"/>
              </a:spcAft>
              <a:buClr>
                <a:srgbClr val="000000"/>
              </a:buClr>
              <a:buSzPct val="60000"/>
              <a:buFont typeface="Wingdings" pitchFamily="2" charset="2"/>
              <a:buChar char="§"/>
            </a:pPr>
            <a:r>
              <a:rPr lang="en-US" sz="2400" dirty="0">
                <a:solidFill>
                  <a:srgbClr val="000000"/>
                </a:solidFill>
                <a:latin typeface="Arial" pitchFamily="34" charset="0"/>
                <a:cs typeface="Arial" pitchFamily="34" charset="0"/>
                <a:sym typeface="Arial" pitchFamily="34" charset="0"/>
              </a:rPr>
              <a:t>Evaluating and discussing the plan’s </a:t>
            </a:r>
            <a:br>
              <a:rPr lang="en-US" sz="2400" dirty="0">
                <a:solidFill>
                  <a:srgbClr val="000000"/>
                </a:solidFill>
                <a:latin typeface="Arial" pitchFamily="34" charset="0"/>
                <a:cs typeface="Arial" pitchFamily="34" charset="0"/>
                <a:sym typeface="Arial" pitchFamily="34" charset="0"/>
              </a:rPr>
            </a:br>
            <a:r>
              <a:rPr lang="en-US" sz="2400" dirty="0">
                <a:solidFill>
                  <a:srgbClr val="000000"/>
                </a:solidFill>
                <a:latin typeface="Arial" pitchFamily="34" charset="0"/>
                <a:cs typeface="Arial" pitchFamily="34" charset="0"/>
                <a:sym typeface="Arial" pitchFamily="34" charset="0"/>
              </a:rPr>
              <a:t>strengths, weaknesses, and risks.</a:t>
            </a:r>
          </a:p>
          <a:p>
            <a:pPr marL="284163" indent="-284163">
              <a:spcBef>
                <a:spcPct val="0"/>
              </a:spcBef>
              <a:buFont typeface="Arial" pitchFamily="34" charset="0"/>
              <a:buNone/>
            </a:pPr>
            <a:endParaRPr lang="en-US" sz="1800" dirty="0">
              <a:solidFill>
                <a:srgbClr val="000000"/>
              </a:solidFill>
              <a:cs typeface="Calibri" pitchFamily="34" charset="0"/>
              <a:sym typeface="Calibri" pitchFamily="34" charset="0"/>
            </a:endParaRPr>
          </a:p>
        </p:txBody>
      </p:sp>
    </p:spTree>
  </p:cSld>
  <p:clrMapOvr>
    <a:masterClrMapping/>
  </p:clrMapOvr>
  <p:transition spd="slow">
    <p:cu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hape 954"/>
          <p:cNvSpPr>
            <a:spLocks noGrp="1"/>
          </p:cNvSpPr>
          <p:nvPr>
            <p:ph type="body" idx="1"/>
          </p:nvPr>
        </p:nvSpPr>
        <p:spPr>
          <a:xfrm>
            <a:off x="581025" y="1754114"/>
            <a:ext cx="7978775" cy="4166054"/>
          </a:xfrm>
        </p:spPr>
        <p:txBody>
          <a:bodyPr tIns="45700" bIns="45700"/>
          <a:lstStyle/>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Project coach does not manage.</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Has no authority to change the project. </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Has no authority to withdraw approval of the project proposal.  </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The coach provides value in assisting the Scout in completing requirement 5.</a:t>
            </a:r>
          </a:p>
        </p:txBody>
      </p:sp>
      <p:sp>
        <p:nvSpPr>
          <p:cNvPr id="200707" name="Shape 955"/>
          <p:cNvSpPr>
            <a:spLocks noGrp="1"/>
          </p:cNvSpPr>
          <p:nvPr>
            <p:ph type="title"/>
          </p:nvPr>
        </p:nvSpPr>
        <p:spPr>
          <a:xfrm>
            <a:off x="227013" y="336550"/>
            <a:ext cx="8686800" cy="1371600"/>
          </a:xfrm>
        </p:spPr>
        <p:txBody>
          <a:bodyPr tIns="45700" bIns="45700"/>
          <a:lstStyle/>
          <a:p>
            <a:pPr>
              <a:spcBef>
                <a:spcPct val="0"/>
              </a:spcBef>
              <a:spcAft>
                <a:spcPct val="0"/>
              </a:spcAft>
              <a:buClr>
                <a:srgbClr val="000000"/>
              </a:buClr>
              <a:buSzPct val="25000"/>
              <a:buFont typeface="Calibri" pitchFamily="34" charset="0"/>
              <a:buNone/>
            </a:pPr>
            <a:r>
              <a:rPr lang="en-US" sz="4000" dirty="0">
                <a:solidFill>
                  <a:srgbClr val="000000"/>
                </a:solidFill>
                <a:latin typeface="Calibri" pitchFamily="34" charset="0"/>
                <a:ea typeface="ＭＳ Ｐゴシック" pitchFamily="34" charset="-128"/>
                <a:cs typeface="Calibri" pitchFamily="34" charset="0"/>
                <a:sym typeface="Calibri" pitchFamily="34" charset="0"/>
              </a:rPr>
              <a:t>Eagle Scout Service Project Coach </a:t>
            </a:r>
            <a:br>
              <a:rPr lang="en-US" sz="4000" dirty="0">
                <a:solidFill>
                  <a:srgbClr val="000000"/>
                </a:solidFill>
                <a:latin typeface="Calibri" pitchFamily="34" charset="0"/>
                <a:ea typeface="ＭＳ Ｐゴシック" pitchFamily="34" charset="-128"/>
                <a:cs typeface="Calibri" pitchFamily="34" charset="0"/>
                <a:sym typeface="Calibri" pitchFamily="34" charset="0"/>
              </a:rPr>
            </a:br>
            <a:r>
              <a:rPr lang="en-US" sz="3200" dirty="0">
                <a:solidFill>
                  <a:srgbClr val="008000"/>
                </a:solidFill>
                <a:latin typeface="Calibri" pitchFamily="34" charset="0"/>
                <a:ea typeface="ＭＳ Ｐゴシック" pitchFamily="34" charset="-128"/>
                <a:cs typeface="Calibri" pitchFamily="34" charset="0"/>
                <a:sym typeface="Calibri" pitchFamily="34" charset="0"/>
              </a:rPr>
              <a:t>9.0.2.9</a:t>
            </a:r>
          </a:p>
        </p:txBody>
      </p:sp>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hape 961"/>
          <p:cNvSpPr>
            <a:spLocks noGrp="1"/>
          </p:cNvSpPr>
          <p:nvPr>
            <p:ph type="title"/>
          </p:nvPr>
        </p:nvSpPr>
        <p:spPr>
          <a:xfrm>
            <a:off x="228600" y="336550"/>
            <a:ext cx="8686800" cy="1371600"/>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Fundraising </a:t>
            </a:r>
            <a:br>
              <a:rPr lang="en-US" sz="4000" dirty="0">
                <a:solidFill>
                  <a:srgbClr val="000000"/>
                </a:solidFill>
                <a:cs typeface="Calibri" pitchFamily="34" charset="0"/>
                <a:sym typeface="Calibri" pitchFamily="34" charset="0"/>
              </a:rPr>
            </a:br>
            <a:r>
              <a:rPr lang="en-US" sz="3200" dirty="0">
                <a:solidFill>
                  <a:srgbClr val="008000"/>
                </a:solidFill>
                <a:cs typeface="Calibri" pitchFamily="34" charset="0"/>
                <a:sym typeface="Calibri" pitchFamily="34" charset="0"/>
              </a:rPr>
              <a:t>9.0.2.10</a:t>
            </a:r>
          </a:p>
        </p:txBody>
      </p:sp>
      <p:sp>
        <p:nvSpPr>
          <p:cNvPr id="202755" name="Shape 962"/>
          <p:cNvSpPr>
            <a:spLocks noGrp="1"/>
          </p:cNvSpPr>
          <p:nvPr>
            <p:ph idx="1"/>
          </p:nvPr>
        </p:nvSpPr>
        <p:spPr>
          <a:xfrm>
            <a:off x="701675" y="1755702"/>
            <a:ext cx="7467600" cy="4233862"/>
          </a:xfrm>
        </p:spPr>
        <p:txBody>
          <a:bodyPr lIns="91425" tIns="45700" rIns="91425" bIns="45700"/>
          <a:lstStyle/>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project may not be a fundraiser.</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latin typeface="Arial" pitchFamily="34" charset="0"/>
                <a:cs typeface="Arial" pitchFamily="34" charset="0"/>
                <a:sym typeface="Arial" pitchFamily="34" charset="0"/>
              </a:rPr>
              <a:t>Fundraising is only needed for funding the project.</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Funds may be used only to secure materials and supplies to facilitate the project.</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Submit application to the local council. </a:t>
            </a:r>
          </a:p>
        </p:txBody>
      </p:sp>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hape 968"/>
          <p:cNvSpPr>
            <a:spLocks noGrp="1"/>
          </p:cNvSpPr>
          <p:nvPr>
            <p:ph type="body" idx="1"/>
          </p:nvPr>
        </p:nvSpPr>
        <p:spPr>
          <a:xfrm>
            <a:off x="695325" y="1708150"/>
            <a:ext cx="8229600" cy="4144963"/>
          </a:xfrm>
        </p:spPr>
        <p:txBody>
          <a:bodyPr tIns="45700" bIns="45700"/>
          <a:lstStyle/>
          <a:p>
            <a:pPr indent="0">
              <a:spcBef>
                <a:spcPct val="0"/>
              </a:spcBef>
              <a:spcAft>
                <a:spcPts val="1200"/>
              </a:spcAft>
              <a:buClr>
                <a:srgbClr val="000000"/>
              </a:buClr>
              <a:buSzPct val="25000"/>
              <a:buFont typeface="Arial" pitchFamily="34" charset="0"/>
              <a:buNone/>
            </a:pPr>
            <a:r>
              <a:rPr lang="en-US" sz="2400" dirty="0">
                <a:solidFill>
                  <a:srgbClr val="000000"/>
                </a:solidFill>
                <a:latin typeface="Arial" pitchFamily="34" charset="0"/>
                <a:ea typeface="ＭＳ Ｐゴシック" pitchFamily="34" charset="-128"/>
                <a:cs typeface="Arial" pitchFamily="34" charset="0"/>
                <a:sym typeface="Arial" pitchFamily="34" charset="0"/>
              </a:rPr>
              <a:t>No council approval is needed when funds come from:</a:t>
            </a:r>
          </a:p>
          <a:p>
            <a:pPr marL="284163" lvl="1"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The project beneficiary.</a:t>
            </a:r>
          </a:p>
          <a:p>
            <a:pPr marL="284163" lvl="1" indent="-284163">
              <a:spcBef>
                <a:spcPct val="0"/>
              </a:spcBef>
              <a:spcAft>
                <a:spcPts val="800"/>
              </a:spcAft>
              <a:buClr>
                <a:srgbClr val="000000"/>
              </a:buClr>
              <a:buSzPct val="61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lvl="1"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The Eagle candidate, their parents or guardian, or relatives.</a:t>
            </a:r>
          </a:p>
          <a:p>
            <a:pPr marL="284163" lvl="1" indent="-284163">
              <a:spcBef>
                <a:spcPct val="0"/>
              </a:spcBef>
              <a:spcAft>
                <a:spcPts val="800"/>
              </a:spcAft>
              <a:buClr>
                <a:srgbClr val="000000"/>
              </a:buClr>
              <a:buSzPct val="61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lvl="1"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The Eagle candidate’s unit or chartered organization.</a:t>
            </a:r>
          </a:p>
          <a:p>
            <a:pPr marL="284163" lvl="1" indent="-284163">
              <a:spcBef>
                <a:spcPct val="0"/>
              </a:spcBef>
              <a:spcAft>
                <a:spcPts val="800"/>
              </a:spcAft>
              <a:buClr>
                <a:srgbClr val="000000"/>
              </a:buClr>
              <a:buSzPct val="61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lvl="1" indent="-284163">
              <a:spcBef>
                <a:spcPct val="0"/>
              </a:spcBef>
              <a:spcAft>
                <a:spcPts val="80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Parents or members of the Eagle candidate’s unit.</a:t>
            </a:r>
          </a:p>
          <a:p>
            <a:pPr indent="0">
              <a:spcBef>
                <a:spcPct val="0"/>
              </a:spcBef>
              <a:buFont typeface="Arial" pitchFamily="34" charset="0"/>
              <a:buNone/>
            </a:pPr>
            <a:endParaRPr lang="en-US" dirty="0">
              <a:solidFill>
                <a:srgbClr val="000000"/>
              </a:solidFill>
              <a:latin typeface="Calibri" pitchFamily="34" charset="0"/>
              <a:ea typeface="ＭＳ Ｐゴシック" pitchFamily="34" charset="-128"/>
              <a:cs typeface="Calibri" pitchFamily="34" charset="0"/>
              <a:sym typeface="Calibri" pitchFamily="34" charset="0"/>
            </a:endParaRPr>
          </a:p>
        </p:txBody>
      </p:sp>
      <p:sp>
        <p:nvSpPr>
          <p:cNvPr id="204803" name="Shape 969"/>
          <p:cNvSpPr>
            <a:spLocks noGrp="1"/>
          </p:cNvSpPr>
          <p:nvPr>
            <p:ph type="title"/>
          </p:nvPr>
        </p:nvSpPr>
        <p:spPr>
          <a:xfrm>
            <a:off x="228600" y="336550"/>
            <a:ext cx="8686800" cy="1371600"/>
          </a:xfrm>
        </p:spPr>
        <p:txBody>
          <a:bodyPr tIns="45700" bIns="45700"/>
          <a:lstStyle/>
          <a:p>
            <a:pPr>
              <a:spcBef>
                <a:spcPct val="0"/>
              </a:spcBef>
              <a:spcAft>
                <a:spcPct val="0"/>
              </a:spcAft>
              <a:buClr>
                <a:srgbClr val="000000"/>
              </a:buClr>
              <a:buSzPct val="25000"/>
              <a:buFont typeface="Calibri" pitchFamily="34" charset="0"/>
              <a:buNone/>
            </a:pPr>
            <a:r>
              <a:rPr lang="en-US" sz="4000" dirty="0">
                <a:solidFill>
                  <a:srgbClr val="000000"/>
                </a:solidFill>
                <a:latin typeface="Calibri" pitchFamily="34" charset="0"/>
                <a:ea typeface="ＭＳ Ｐゴシック" pitchFamily="34" charset="-128"/>
                <a:cs typeface="Calibri" pitchFamily="34" charset="0"/>
                <a:sym typeface="Calibri" pitchFamily="34" charset="0"/>
              </a:rPr>
              <a:t>Fundraising </a:t>
            </a:r>
            <a:br>
              <a:rPr lang="en-US" sz="4000" dirty="0">
                <a:solidFill>
                  <a:srgbClr val="000000"/>
                </a:solidFill>
                <a:latin typeface="Calibri" pitchFamily="34" charset="0"/>
                <a:ea typeface="ＭＳ Ｐゴシック" pitchFamily="34" charset="-128"/>
                <a:cs typeface="Calibri" pitchFamily="34" charset="0"/>
                <a:sym typeface="Calibri" pitchFamily="34" charset="0"/>
              </a:rPr>
            </a:br>
            <a:r>
              <a:rPr lang="en-US" sz="3200" dirty="0">
                <a:solidFill>
                  <a:srgbClr val="008000"/>
                </a:solidFill>
                <a:latin typeface="Calibri" pitchFamily="34" charset="0"/>
                <a:ea typeface="ＭＳ Ｐゴシック" pitchFamily="34" charset="-128"/>
                <a:cs typeface="Calibri" pitchFamily="34" charset="0"/>
                <a:sym typeface="Calibri" pitchFamily="34" charset="0"/>
              </a:rPr>
              <a:t>9.0.2.10</a:t>
            </a:r>
          </a:p>
        </p:txBody>
      </p:sp>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hape 975"/>
          <p:cNvSpPr>
            <a:spLocks noGrp="1"/>
          </p:cNvSpPr>
          <p:nvPr>
            <p:ph type="body" idx="1"/>
          </p:nvPr>
        </p:nvSpPr>
        <p:spPr>
          <a:xfrm>
            <a:off x="706438" y="1568450"/>
            <a:ext cx="7858125" cy="4440464"/>
          </a:xfrm>
        </p:spPr>
        <p:txBody>
          <a:bodyPr tIns="45700" bIns="45700"/>
          <a:lstStyle/>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Donations are for the project beneficiary, </a:t>
            </a:r>
            <a:br>
              <a:rPr lang="en-US" sz="2400" dirty="0">
                <a:solidFill>
                  <a:srgbClr val="000000"/>
                </a:solidFill>
                <a:latin typeface="Arial" pitchFamily="34" charset="0"/>
                <a:ea typeface="ＭＳ Ｐゴシック" pitchFamily="34" charset="-128"/>
                <a:cs typeface="Arial" pitchFamily="34" charset="0"/>
                <a:sym typeface="Arial" pitchFamily="34" charset="0"/>
              </a:rPr>
            </a:br>
            <a:r>
              <a:rPr lang="en-US" sz="2400" dirty="0">
                <a:solidFill>
                  <a:srgbClr val="000000"/>
                </a:solidFill>
                <a:latin typeface="Arial" pitchFamily="34" charset="0"/>
                <a:ea typeface="ＭＳ Ｐゴシック" pitchFamily="34" charset="-128"/>
                <a:cs typeface="Arial" pitchFamily="34" charset="0"/>
                <a:sym typeface="Arial" pitchFamily="34" charset="0"/>
              </a:rPr>
              <a:t>not the BSA.</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Donation documentation is provided by the project beneficiary.</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Money must be deposited in a unit or beneficiary account.</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ea typeface="ＭＳ Ｐゴシック" pitchFamily="34" charset="-128"/>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ea typeface="ＭＳ Ｐゴシック" pitchFamily="34" charset="-128"/>
                <a:cs typeface="Arial" pitchFamily="34" charset="0"/>
                <a:sym typeface="Arial" pitchFamily="34" charset="0"/>
              </a:rPr>
              <a:t>Leftover funds are retained by the project beneficiary – or, if held by unit, released to the beneficiary.</a:t>
            </a:r>
          </a:p>
        </p:txBody>
      </p:sp>
      <p:sp>
        <p:nvSpPr>
          <p:cNvPr id="206851" name="Shape 976"/>
          <p:cNvSpPr>
            <a:spLocks noGrp="1"/>
          </p:cNvSpPr>
          <p:nvPr>
            <p:ph type="title"/>
          </p:nvPr>
        </p:nvSpPr>
        <p:spPr>
          <a:xfrm>
            <a:off x="228600" y="336550"/>
            <a:ext cx="8686800" cy="1371600"/>
          </a:xfrm>
        </p:spPr>
        <p:txBody>
          <a:bodyPr tIns="45700" bIns="45700"/>
          <a:lstStyle/>
          <a:p>
            <a:pPr>
              <a:spcBef>
                <a:spcPct val="0"/>
              </a:spcBef>
              <a:spcAft>
                <a:spcPct val="0"/>
              </a:spcAft>
              <a:buClr>
                <a:srgbClr val="000000"/>
              </a:buClr>
              <a:buSzPct val="25000"/>
              <a:buFont typeface="Calibri" pitchFamily="34" charset="0"/>
              <a:buNone/>
            </a:pPr>
            <a:r>
              <a:rPr lang="en-US" sz="4000" dirty="0">
                <a:solidFill>
                  <a:srgbClr val="000000"/>
                </a:solidFill>
                <a:latin typeface="Calibri" pitchFamily="34" charset="0"/>
                <a:ea typeface="ＭＳ Ｐゴシック" pitchFamily="34" charset="-128"/>
                <a:cs typeface="Calibri" pitchFamily="34" charset="0"/>
                <a:sym typeface="Calibri" pitchFamily="34" charset="0"/>
              </a:rPr>
              <a:t>Fundraising </a:t>
            </a:r>
            <a:br>
              <a:rPr lang="en-US" sz="4000" dirty="0">
                <a:solidFill>
                  <a:srgbClr val="000000"/>
                </a:solidFill>
                <a:latin typeface="Calibri" pitchFamily="34" charset="0"/>
                <a:ea typeface="ＭＳ Ｐゴシック" pitchFamily="34" charset="-128"/>
                <a:cs typeface="Calibri" pitchFamily="34" charset="0"/>
                <a:sym typeface="Calibri" pitchFamily="34" charset="0"/>
              </a:rPr>
            </a:br>
            <a:r>
              <a:rPr lang="en-US" sz="3200" dirty="0">
                <a:solidFill>
                  <a:srgbClr val="008000"/>
                </a:solidFill>
                <a:latin typeface="Calibri" pitchFamily="34" charset="0"/>
                <a:ea typeface="ＭＳ Ｐゴシック" pitchFamily="34" charset="-128"/>
                <a:cs typeface="Calibri" pitchFamily="34" charset="0"/>
                <a:sym typeface="Calibri" pitchFamily="34" charset="0"/>
              </a:rPr>
              <a:t>9.0.2.10</a:t>
            </a:r>
          </a:p>
        </p:txBody>
      </p:sp>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hape 982"/>
          <p:cNvSpPr>
            <a:spLocks noGrp="1"/>
          </p:cNvSpPr>
          <p:nvPr>
            <p:ph type="title"/>
          </p:nvPr>
        </p:nvSpPr>
        <p:spPr>
          <a:xfrm>
            <a:off x="152400" y="528638"/>
            <a:ext cx="8991600" cy="884237"/>
          </a:xfrm>
        </p:spPr>
        <p:txBody>
          <a:bodyPr lIns="91425" tIns="45700" rIns="91425" bIns="45700"/>
          <a:lstStyle/>
          <a:p>
            <a:pPr>
              <a:lnSpc>
                <a:spcPct val="90000"/>
              </a:lnSpc>
              <a:buClr>
                <a:srgbClr val="000000"/>
              </a:buClr>
              <a:buSzPct val="25000"/>
              <a:buFont typeface="Calibri" pitchFamily="34" charset="0"/>
              <a:buNone/>
            </a:pPr>
            <a:r>
              <a:rPr lang="en-US" sz="3400" dirty="0">
                <a:solidFill>
                  <a:srgbClr val="000000"/>
                </a:solidFill>
                <a:cs typeface="Calibri" pitchFamily="34" charset="0"/>
                <a:sym typeface="Calibri" pitchFamily="34" charset="0"/>
              </a:rPr>
              <a:t>Eagle Scout Service Project </a:t>
            </a:r>
            <a:br>
              <a:rPr lang="en-US" sz="3400" dirty="0">
                <a:solidFill>
                  <a:srgbClr val="000000"/>
                </a:solidFill>
                <a:cs typeface="Calibri" pitchFamily="34" charset="0"/>
                <a:sym typeface="Calibri" pitchFamily="34" charset="0"/>
              </a:rPr>
            </a:br>
            <a:r>
              <a:rPr lang="en-US" sz="3400" dirty="0">
                <a:solidFill>
                  <a:srgbClr val="000000"/>
                </a:solidFill>
                <a:cs typeface="Calibri" pitchFamily="34" charset="0"/>
                <a:sym typeface="Calibri" pitchFamily="34" charset="0"/>
              </a:rPr>
              <a:t>Fundraising Application</a:t>
            </a:r>
          </a:p>
        </p:txBody>
      </p:sp>
      <p:pic>
        <p:nvPicPr>
          <p:cNvPr id="208899" name="Shape 983"/>
          <p:cNvPicPr preferRelativeResize="0">
            <a:picLocks noChangeAspect="1" noChangeArrowheads="1"/>
          </p:cNvPicPr>
          <p:nvPr/>
        </p:nvPicPr>
        <p:blipFill>
          <a:blip r:embed="rId3"/>
          <a:srcRect/>
          <a:stretch>
            <a:fillRect/>
          </a:stretch>
        </p:blipFill>
        <p:spPr bwMode="auto">
          <a:xfrm>
            <a:off x="1066800" y="1535113"/>
            <a:ext cx="7764463" cy="4705350"/>
          </a:xfrm>
          <a:prstGeom prst="rect">
            <a:avLst/>
          </a:prstGeom>
          <a:noFill/>
          <a:ln w="9525">
            <a:noFill/>
            <a:miter lim="800000"/>
            <a:headEnd/>
            <a:tailEnd/>
          </a:ln>
        </p:spPr>
      </p:pic>
      <p:sp>
        <p:nvSpPr>
          <p:cNvPr id="208900" name="Shape 984"/>
          <p:cNvSpPr>
            <a:spLocks noChangeArrowheads="1"/>
          </p:cNvSpPr>
          <p:nvPr/>
        </p:nvSpPr>
        <p:spPr bwMode="auto">
          <a:xfrm rot="-1020000">
            <a:off x="546100" y="1985963"/>
            <a:ext cx="563563" cy="277812"/>
          </a:xfrm>
          <a:prstGeom prst="rightArrow">
            <a:avLst>
              <a:gd name="adj1" fmla="val 50870"/>
              <a:gd name="adj2" fmla="val 83519"/>
            </a:avLst>
          </a:prstGeom>
          <a:solidFill>
            <a:srgbClr val="FF0000"/>
          </a:solidFill>
          <a:ln w="25400" cap="rnd">
            <a:solidFill>
              <a:srgbClr val="385D8A"/>
            </a:solidFill>
            <a:miter lim="800000"/>
            <a:headEnd/>
            <a:tailEnd/>
          </a:ln>
        </p:spPr>
        <p:txBody>
          <a:bodyPr lIns="91425" tIns="45700" rIns="91425" bIns="45700" anchor="ctr"/>
          <a:lstStyle/>
          <a:p>
            <a:endParaRPr lang="en-US" dirty="0"/>
          </a:p>
        </p:txBody>
      </p:sp>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hape 990"/>
          <p:cNvSpPr>
            <a:spLocks noGrp="1"/>
          </p:cNvSpPr>
          <p:nvPr>
            <p:ph type="title"/>
          </p:nvPr>
        </p:nvSpPr>
        <p:spPr>
          <a:xfrm>
            <a:off x="457200" y="600075"/>
            <a:ext cx="8229600" cy="1143000"/>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Routine Labor </a:t>
            </a:r>
            <a:br>
              <a:rPr lang="en-US" sz="4000" dirty="0">
                <a:solidFill>
                  <a:srgbClr val="000000"/>
                </a:solidFill>
                <a:cs typeface="Calibri" pitchFamily="34" charset="0"/>
                <a:sym typeface="Calibri" pitchFamily="34" charset="0"/>
              </a:rPr>
            </a:br>
            <a:r>
              <a:rPr lang="en-US" sz="3200" dirty="0">
                <a:solidFill>
                  <a:srgbClr val="008000"/>
                </a:solidFill>
                <a:cs typeface="Calibri" pitchFamily="34" charset="0"/>
                <a:sym typeface="Calibri" pitchFamily="34" charset="0"/>
              </a:rPr>
              <a:t>9.0.2.11</a:t>
            </a:r>
          </a:p>
        </p:txBody>
      </p:sp>
      <p:sp>
        <p:nvSpPr>
          <p:cNvPr id="210947" name="Shape 991"/>
          <p:cNvSpPr>
            <a:spLocks noGrp="1"/>
          </p:cNvSpPr>
          <p:nvPr>
            <p:ph idx="1"/>
          </p:nvPr>
        </p:nvSpPr>
        <p:spPr>
          <a:xfrm>
            <a:off x="701675" y="1838325"/>
            <a:ext cx="7805511" cy="4114800"/>
          </a:xfrm>
        </p:spPr>
        <p:txBody>
          <a:bodyPr lIns="91425" tIns="45700" rIns="91425" bIns="45700"/>
          <a:lstStyle/>
          <a:p>
            <a:pPr marL="284163" indent="-284163">
              <a:spcBef>
                <a:spcPct val="0"/>
              </a:spcBef>
              <a:spcAft>
                <a:spcPts val="6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“Routine labor” is not normally considered appropriate for a project.</a:t>
            </a:r>
          </a:p>
          <a:p>
            <a:pPr marL="284163" indent="-284163">
              <a:spcBef>
                <a:spcPct val="0"/>
              </a:spcBef>
              <a:spcAft>
                <a:spcPts val="60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60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“Routine labor” defined:</a:t>
            </a:r>
          </a:p>
          <a:p>
            <a:pPr marL="630238" lvl="2" indent="-233363">
              <a:spcBef>
                <a:spcPct val="0"/>
              </a:spcBef>
              <a:spcAft>
                <a:spcPts val="600"/>
              </a:spcAft>
              <a:buClr>
                <a:srgbClr val="000000"/>
              </a:buClr>
              <a:buSzPct val="61000"/>
            </a:pPr>
            <a:r>
              <a:rPr lang="en-US" dirty="0">
                <a:solidFill>
                  <a:srgbClr val="000000"/>
                </a:solidFill>
                <a:latin typeface="Arial" pitchFamily="34" charset="0"/>
                <a:cs typeface="Arial" pitchFamily="34" charset="0"/>
                <a:sym typeface="Arial" pitchFamily="34" charset="0"/>
              </a:rPr>
              <a:t>Job or service that is part of Scout’s daily life.</a:t>
            </a:r>
          </a:p>
          <a:p>
            <a:pPr marL="630238" lvl="2" indent="-233363">
              <a:spcBef>
                <a:spcPct val="0"/>
              </a:spcBef>
              <a:spcAft>
                <a:spcPts val="600"/>
              </a:spcAft>
              <a:buClr>
                <a:srgbClr val="000000"/>
              </a:buClr>
              <a:buSzPct val="61000"/>
            </a:pPr>
            <a:r>
              <a:rPr lang="en-US" dirty="0">
                <a:solidFill>
                  <a:srgbClr val="000000"/>
                </a:solidFill>
                <a:latin typeface="Arial" pitchFamily="34" charset="0"/>
                <a:cs typeface="Arial" pitchFamily="34" charset="0"/>
                <a:sym typeface="Arial" pitchFamily="34" charset="0"/>
              </a:rPr>
              <a:t>Routine maintenance.</a:t>
            </a:r>
          </a:p>
          <a:p>
            <a:pPr marL="630238" lvl="2" indent="-233363">
              <a:spcBef>
                <a:spcPct val="0"/>
              </a:spcBef>
              <a:spcAft>
                <a:spcPts val="600"/>
              </a:spcAft>
              <a:buClr>
                <a:srgbClr val="000000"/>
              </a:buClr>
              <a:buSzPct val="61000"/>
            </a:pPr>
            <a:endParaRPr lang="en-US" dirty="0">
              <a:solidFill>
                <a:srgbClr val="000000"/>
              </a:solidFill>
              <a:latin typeface="Arial" pitchFamily="34" charset="0"/>
              <a:cs typeface="Arial" pitchFamily="34" charset="0"/>
              <a:sym typeface="Arial" pitchFamily="34" charset="0"/>
            </a:endParaRPr>
          </a:p>
          <a:p>
            <a:pPr marL="284163" indent="-284163">
              <a:spcBef>
                <a:spcPct val="0"/>
              </a:spcBef>
              <a:spcAft>
                <a:spcPts val="600"/>
              </a:spcAft>
              <a:buClr>
                <a:srgbClr val="000000"/>
              </a:buClr>
              <a:buSzPct val="61000"/>
              <a:buFont typeface="Wingdings" pitchFamily="2" charset="2"/>
              <a:buChar char="§"/>
            </a:pPr>
            <a:r>
              <a:rPr lang="en-US" sz="2400" dirty="0">
                <a:solidFill>
                  <a:srgbClr val="000000"/>
                </a:solidFill>
                <a:latin typeface="Arial" pitchFamily="34" charset="0"/>
                <a:cs typeface="Arial" pitchFamily="34" charset="0"/>
                <a:sym typeface="Arial" pitchFamily="34" charset="0"/>
              </a:rPr>
              <a:t>The test is scale and impact. </a:t>
            </a:r>
          </a:p>
          <a:p>
            <a:pPr marL="284163" indent="-284163">
              <a:spcBef>
                <a:spcPct val="0"/>
              </a:spcBef>
              <a:buFont typeface="Arial" pitchFamily="34" charset="0"/>
              <a:buNone/>
            </a:pPr>
            <a:endParaRPr lang="en-US" sz="1800" dirty="0">
              <a:solidFill>
                <a:srgbClr val="000000"/>
              </a:solidFill>
              <a:cs typeface="Calibri" pitchFamily="34" charset="0"/>
              <a:sym typeface="Calibri" pitchFamily="34" charset="0"/>
            </a:endParaRPr>
          </a:p>
        </p:txBody>
      </p:sp>
    </p:spTree>
  </p:cSld>
  <p:clrMapOvr>
    <a:masterClrMapping/>
  </p:clrMapOvr>
  <p:transition spd="slow">
    <p:cu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hape 997"/>
          <p:cNvSpPr>
            <a:spLocks noGrp="1"/>
          </p:cNvSpPr>
          <p:nvPr>
            <p:ph type="title"/>
          </p:nvPr>
        </p:nvSpPr>
        <p:spPr>
          <a:xfrm>
            <a:off x="457200" y="588963"/>
            <a:ext cx="8229600" cy="1143000"/>
          </a:xfrm>
        </p:spPr>
        <p:txBody>
          <a:bodyPr lIns="91425" tIns="45700" rIns="91425" bIns="45700"/>
          <a:lstStyle/>
          <a:p>
            <a:pPr>
              <a:buClr>
                <a:srgbClr val="000000"/>
              </a:buClr>
              <a:buSzPct val="25000"/>
              <a:buFont typeface="Calibri" pitchFamily="34" charset="0"/>
              <a:buNone/>
            </a:pPr>
            <a:r>
              <a:rPr lang="en-US" sz="4000" dirty="0">
                <a:solidFill>
                  <a:srgbClr val="000000"/>
                </a:solidFill>
                <a:cs typeface="Calibri" pitchFamily="34" charset="0"/>
                <a:sym typeface="Calibri" pitchFamily="34" charset="0"/>
              </a:rPr>
              <a:t>Common Misconceptions </a:t>
            </a:r>
            <a:br>
              <a:rPr lang="en-US" sz="4000" dirty="0">
                <a:solidFill>
                  <a:srgbClr val="000000"/>
                </a:solidFill>
                <a:cs typeface="Calibri" pitchFamily="34" charset="0"/>
                <a:sym typeface="Calibri" pitchFamily="34" charset="0"/>
              </a:rPr>
            </a:br>
            <a:r>
              <a:rPr lang="en-US" sz="3200" dirty="0">
                <a:solidFill>
                  <a:srgbClr val="008000"/>
                </a:solidFill>
                <a:cs typeface="Calibri" pitchFamily="34" charset="0"/>
                <a:sym typeface="Calibri" pitchFamily="34" charset="0"/>
              </a:rPr>
              <a:t>9.0.2.12</a:t>
            </a:r>
          </a:p>
        </p:txBody>
      </p:sp>
      <p:sp>
        <p:nvSpPr>
          <p:cNvPr id="212995" name="Shape 998"/>
          <p:cNvSpPr>
            <a:spLocks noGrp="1"/>
          </p:cNvSpPr>
          <p:nvPr>
            <p:ph idx="1"/>
          </p:nvPr>
        </p:nvSpPr>
        <p:spPr>
          <a:xfrm>
            <a:off x="704850" y="1838325"/>
            <a:ext cx="8261350" cy="2971800"/>
          </a:xfrm>
        </p:spPr>
        <p:txBody>
          <a:bodyPr lIns="91425" tIns="45700" rIns="91425" bIns="45700"/>
          <a:lstStyle/>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No minimum number of hours is required.</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Only one candidate may receive credit for working on the same project.</a:t>
            </a:r>
          </a:p>
          <a:p>
            <a:pPr marL="284163" indent="-284163">
              <a:spcBef>
                <a:spcPct val="0"/>
              </a:spcBef>
              <a:spcAft>
                <a:spcPts val="0"/>
              </a:spcAft>
              <a:buClr>
                <a:srgbClr val="000000"/>
              </a:buClr>
              <a:buSzPct val="61000"/>
              <a:buFont typeface="Arial" pitchFamily="34" charset="0"/>
              <a:buChar char="●"/>
            </a:pPr>
            <a:endParaRPr lang="en-US" sz="2400" dirty="0">
              <a:solidFill>
                <a:srgbClr val="000000"/>
              </a:solidFill>
              <a:latin typeface="Arial" pitchFamily="34" charset="0"/>
              <a:cs typeface="Arial" pitchFamily="34" charset="0"/>
              <a:sym typeface="Arial" pitchFamily="34" charset="0"/>
            </a:endParaRPr>
          </a:p>
          <a:p>
            <a:pPr marL="284163" indent="-284163">
              <a:spcBef>
                <a:spcPct val="0"/>
              </a:spcBef>
              <a:spcAft>
                <a:spcPts val="0"/>
              </a:spcAft>
              <a:buClr>
                <a:srgbClr val="000000"/>
              </a:buClr>
              <a:buSzPct val="61000"/>
              <a:buFont typeface="Arial" pitchFamily="34" charset="0"/>
              <a:buChar char="●"/>
            </a:pPr>
            <a:r>
              <a:rPr lang="en-US" sz="2400" dirty="0">
                <a:solidFill>
                  <a:srgbClr val="000000"/>
                </a:solidFill>
                <a:latin typeface="Arial" pitchFamily="34" charset="0"/>
                <a:cs typeface="Arial" pitchFamily="34" charset="0"/>
                <a:sym typeface="Arial" pitchFamily="34" charset="0"/>
              </a:rPr>
              <a:t>The project need not have lasting value.</a:t>
            </a:r>
          </a:p>
          <a:p>
            <a:pPr marL="284163" indent="-284163">
              <a:spcBef>
                <a:spcPct val="0"/>
              </a:spcBef>
              <a:spcAft>
                <a:spcPts val="1200"/>
              </a:spcAft>
              <a:buClr>
                <a:srgbClr val="000000"/>
              </a:buClr>
              <a:buSzPct val="61000"/>
              <a:buFont typeface="Arial" pitchFamily="34" charset="0"/>
              <a:buChar char="●"/>
            </a:pPr>
            <a:endParaRPr lang="en-US" sz="2800" dirty="0">
              <a:solidFill>
                <a:srgbClr val="000000"/>
              </a:solidFill>
              <a:latin typeface="Arial" pitchFamily="34" charset="0"/>
              <a:cs typeface="Arial" pitchFamily="34" charset="0"/>
              <a:sym typeface="Arial" pitchFamily="34" charset="0"/>
            </a:endParaRPr>
          </a:p>
        </p:txBody>
      </p:sp>
    </p:spTree>
  </p:cSld>
  <p:clrMapOvr>
    <a:masterClrMapping/>
  </p:clrMapOvr>
  <p:transition spd="slow">
    <p:cut/>
  </p:transition>
</p:sld>
</file>

<file path=ppt/theme/theme1.xml><?xml version="1.0" encoding="utf-8"?>
<a:theme xmlns:a="http://schemas.openxmlformats.org/drawingml/2006/main" name="13_AdvEd2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27012</TotalTime>
  <Words>9952</Words>
  <Application>Microsoft Office PowerPoint</Application>
  <PresentationFormat>On-screen Show (4:3)</PresentationFormat>
  <Paragraphs>1223</Paragraphs>
  <Slides>112</Slides>
  <Notes>109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112</vt:i4>
      </vt:variant>
    </vt:vector>
  </HeadingPairs>
  <TitlesOfParts>
    <vt:vector size="120" baseType="lpstr">
      <vt:lpstr>Arial</vt:lpstr>
      <vt:lpstr>Book Antiqua</vt:lpstr>
      <vt:lpstr>Calibri</vt:lpstr>
      <vt:lpstr>Courier New</vt:lpstr>
      <vt:lpstr>Domine</vt:lpstr>
      <vt:lpstr>Times New Roman</vt:lpstr>
      <vt:lpstr>Wingdings</vt:lpstr>
      <vt:lpstr>13_AdvEd2 Theme</vt:lpstr>
      <vt:lpstr>PowerPoint Presentation</vt:lpstr>
      <vt:lpstr>Introduction 1.0.0.0</vt:lpstr>
      <vt:lpstr>Introduction 1.0.2.0</vt:lpstr>
      <vt:lpstr> Mandated Procedures and Recommended Practices</vt:lpstr>
      <vt:lpstr>What Is Advancement? 2.0.0.0</vt:lpstr>
      <vt:lpstr>Advancement Defined 2.0.0.0</vt:lpstr>
      <vt:lpstr>Council Advancement Committee 3.0.0.1</vt:lpstr>
      <vt:lpstr>Council Advancement Committee 3.0.0.1</vt:lpstr>
      <vt:lpstr>District Advancement Committee 3.0.0.2</vt:lpstr>
      <vt:lpstr>Unit Advancement Responsibilities 3.0.0.3</vt:lpstr>
      <vt:lpstr>Building Advancement Committees 3.0.0.5</vt:lpstr>
      <vt:lpstr>Mechanics of Advancement 4.0.0.0</vt:lpstr>
      <vt:lpstr>Cub Scouts 4.1.0.0 - 4.1.1.4</vt:lpstr>
      <vt:lpstr>Scouts 4.2.0.0</vt:lpstr>
      <vt:lpstr>Reasonable Expectations 4.2.3.0</vt:lpstr>
      <vt:lpstr>Active Participation 4.2.3.1</vt:lpstr>
      <vt:lpstr>Example</vt:lpstr>
      <vt:lpstr>Demonstrate Scout Spirit 4.2.3.2</vt:lpstr>
      <vt:lpstr>Service Projects 4.2.3.3 </vt:lpstr>
      <vt:lpstr>Positions of Responsibility 4.2.3.4</vt:lpstr>
      <vt:lpstr>Positions of Responsibility 4.2.3.4.3</vt:lpstr>
      <vt:lpstr>Positions of Responsibility 4.2.3.4.4</vt:lpstr>
      <vt:lpstr>Positions of Responsibility 4.2.3.4.5</vt:lpstr>
      <vt:lpstr>Positions of Responsibility 4.2.3.4.5</vt:lpstr>
      <vt:lpstr>Single Activity for Multiple Requirements 4.2.3.6</vt:lpstr>
      <vt:lpstr>Venturing 4.3.0.0 </vt:lpstr>
      <vt:lpstr>Sea Scouts 4.4.0.0 </vt:lpstr>
      <vt:lpstr>Advancement in Camps 5.0.1.0</vt:lpstr>
      <vt:lpstr>Advancement in Camps 5.0.1.0</vt:lpstr>
      <vt:lpstr>Advancement in Camps 5.0.1.0</vt:lpstr>
      <vt:lpstr>Electronic Advancement Reporting 6.0.0.0</vt:lpstr>
      <vt:lpstr>Benefits of Electronic Advancement Reporting 6.0.0.1</vt:lpstr>
      <vt:lpstr>Merit Badge Program 7.0.0.0 </vt:lpstr>
      <vt:lpstr>Merit Badge Policies</vt:lpstr>
      <vt:lpstr>Merit Badge Sections</vt:lpstr>
      <vt:lpstr>Merit Badge Section Specifics</vt:lpstr>
      <vt:lpstr>Merit Badge Folklore </vt:lpstr>
      <vt:lpstr>True or False?</vt:lpstr>
      <vt:lpstr>True or False?</vt:lpstr>
      <vt:lpstr>True or False?</vt:lpstr>
      <vt:lpstr>True or False?</vt:lpstr>
      <vt:lpstr>True or False?</vt:lpstr>
      <vt:lpstr>True or False?</vt:lpstr>
      <vt:lpstr>True or False?</vt:lpstr>
      <vt:lpstr>True or False?</vt:lpstr>
      <vt:lpstr>True or False?</vt:lpstr>
      <vt:lpstr>True or False?</vt:lpstr>
      <vt:lpstr>True or False?</vt:lpstr>
      <vt:lpstr>True or False?</vt:lpstr>
      <vt:lpstr>True or False?</vt:lpstr>
      <vt:lpstr>True or False?</vt:lpstr>
      <vt:lpstr>True or False?</vt:lpstr>
      <vt:lpstr>True or False?</vt:lpstr>
      <vt:lpstr>True or False?</vt:lpstr>
      <vt:lpstr>True or False?</vt:lpstr>
      <vt:lpstr>True or False?</vt:lpstr>
      <vt:lpstr>True or False?</vt:lpstr>
      <vt:lpstr>True or False?</vt:lpstr>
      <vt:lpstr>True or False?</vt:lpstr>
      <vt:lpstr>Boards of Review 8.0.0.2</vt:lpstr>
      <vt:lpstr>Composition of the Board of Review 8.0.0.3</vt:lpstr>
      <vt:lpstr>Board of Review Uniform  8.0.0.4</vt:lpstr>
      <vt:lpstr>Conducting the Board of Review  8.0.1.0 - 8.0.1.1</vt:lpstr>
      <vt:lpstr>Board of Review Decisions  8.0.1.4 - 8.0.1.5</vt:lpstr>
      <vt:lpstr>Boards of Review through Videoconferencing 8.0.1.6</vt:lpstr>
      <vt:lpstr>Eagle Scout Board of Review 8.0.3.0</vt:lpstr>
      <vt:lpstr>Eagle Scout Boards of Review After 18 8.0.3.1</vt:lpstr>
      <vt:lpstr>Eagle Scout Board of Review  Under Disputed Circumstances 8.0.3.2</vt:lpstr>
      <vt:lpstr>Appeals  8.0.4.0</vt:lpstr>
      <vt:lpstr>Processing an Appeal 8.0.4.1</vt:lpstr>
      <vt:lpstr>Appeal Board 8.0.4.1</vt:lpstr>
      <vt:lpstr>Venturing Boards of Review 8.0.5.0</vt:lpstr>
      <vt:lpstr>Particulars for Discovery and Pathfinder  8.0.6.0</vt:lpstr>
      <vt:lpstr>Particulars for the Summit Award 8.0.7.0 </vt:lpstr>
      <vt:lpstr>Sea Scout Bridge of Review  4.4.2.0</vt:lpstr>
      <vt:lpstr>Particulars for Apprentice through Able 4.4.2.4</vt:lpstr>
      <vt:lpstr>Particulars for Quartermaster  4.4.2.5</vt:lpstr>
      <vt:lpstr>Eagle Rank Application</vt:lpstr>
      <vt:lpstr>Eagle Scout Service Project  9.0.2.0   </vt:lpstr>
      <vt:lpstr>Eagle Candidate Expectations  9.0.2.1</vt:lpstr>
      <vt:lpstr>Eagle Candidate Expectations  9.0.2.1</vt:lpstr>
      <vt:lpstr>“While a Life Scout…”  9.0.2.2</vt:lpstr>
      <vt:lpstr>“Plan, Develop…”  9.0.2.3</vt:lpstr>
      <vt:lpstr>“Give Leadership to Others…”  9.0.2.4</vt:lpstr>
      <vt:lpstr>“Helpful to Any Religious Institution,  Any School, or Your Community”  9.0.2.5</vt:lpstr>
      <vt:lpstr>“Helpful to Any Religious Institution,  Any School, or Your Community”  9.0.2.5</vt:lpstr>
      <vt:lpstr>“Benefiting an Organization Other  Than the Boy Scouts of America”  9.0.2.6</vt:lpstr>
      <vt:lpstr>“Proposal Must Be Approved …Before You Start”  9.0.2.7</vt:lpstr>
      <vt:lpstr>Eagle Scout Service Project Workbook 9.0.2.8</vt:lpstr>
      <vt:lpstr>Eagle Scout Service Project Workbook 9.0.2.8</vt:lpstr>
      <vt:lpstr>How To Use the Workbook  9.0.2.8</vt:lpstr>
      <vt:lpstr>Eagle Scout Service Project Coach  9.0.2.9</vt:lpstr>
      <vt:lpstr>Eagle Scout Service Project Coach  9.0.2.9</vt:lpstr>
      <vt:lpstr>Fundraising  9.0.2.10</vt:lpstr>
      <vt:lpstr>Fundraising  9.0.2.10</vt:lpstr>
      <vt:lpstr>Fundraising  9.0.2.10</vt:lpstr>
      <vt:lpstr>Eagle Scout Service Project  Fundraising Application</vt:lpstr>
      <vt:lpstr>Routine Labor  9.0.2.11</vt:lpstr>
      <vt:lpstr>Common Misconceptions  9.0.2.12</vt:lpstr>
      <vt:lpstr>Evaluating the Project  9.0.2.13</vt:lpstr>
      <vt:lpstr>Evaluating the Project  9.0.2.13</vt:lpstr>
      <vt:lpstr>Evaluating the Project  9.0.2.13</vt:lpstr>
      <vt:lpstr>Time Extension for Earning Eagle  9.0.4.0</vt:lpstr>
      <vt:lpstr>Time Extension for Earning Eagle  9.0.4.0</vt:lpstr>
      <vt:lpstr>Extension Request  9.0.4.1</vt:lpstr>
      <vt:lpstr>Special Needs  10.0.0.0</vt:lpstr>
      <vt:lpstr>Registration Beyond Age of Eligibility 10.1.0.0</vt:lpstr>
      <vt:lpstr>How to Register  Beyond Age of Eligibility  10.1.0.2</vt:lpstr>
      <vt:lpstr>How to Register  Beyond Age of Eligibility  10.1.0.2</vt:lpstr>
      <vt:lpstr>Advancement Flexibility  10.2.0.0</vt:lpstr>
      <vt:lpstr>Appendix  11.0.0.0</vt:lpstr>
      <vt:lpstr>PowerPoint Presentation</vt:lpstr>
    </vt:vector>
  </TitlesOfParts>
  <Manager>NATF</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ADVANCEMENT</dc:title>
  <dc:creator>Diane</dc:creator>
  <cp:lastModifiedBy>Garfield Murden</cp:lastModifiedBy>
  <cp:revision>284</cp:revision>
  <cp:lastPrinted>2021-10-28T23:17:22Z</cp:lastPrinted>
  <dcterms:created xsi:type="dcterms:W3CDTF">2017-08-30T20:44:10Z</dcterms:created>
  <dcterms:modified xsi:type="dcterms:W3CDTF">2023-01-09T21:16:53Z</dcterms:modified>
</cp:coreProperties>
</file>