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98" r:id="rId4"/>
    <p:sldId id="300" r:id="rId5"/>
    <p:sldId id="305" r:id="rId6"/>
    <p:sldId id="302" r:id="rId7"/>
    <p:sldId id="303" r:id="rId8"/>
    <p:sldId id="304" r:id="rId9"/>
    <p:sldId id="308" r:id="rId10"/>
    <p:sldId id="306" r:id="rId11"/>
    <p:sldId id="307" r:id="rId12"/>
    <p:sldId id="287" r:id="rId13"/>
    <p:sldId id="288" r:id="rId14"/>
    <p:sldId id="297" r:id="rId15"/>
    <p:sldId id="275" r:id="rId16"/>
    <p:sldId id="264" r:id="rId17"/>
    <p:sldId id="266" r:id="rId18"/>
    <p:sldId id="258" r:id="rId19"/>
    <p:sldId id="259" r:id="rId20"/>
    <p:sldId id="261" r:id="rId21"/>
    <p:sldId id="267" r:id="rId22"/>
    <p:sldId id="268" r:id="rId23"/>
    <p:sldId id="269" r:id="rId24"/>
    <p:sldId id="280" r:id="rId25"/>
    <p:sldId id="270" r:id="rId26"/>
    <p:sldId id="271" r:id="rId27"/>
    <p:sldId id="290" r:id="rId28"/>
  </p:sldIdLst>
  <p:sldSz cx="12192000" cy="6858000"/>
  <p:notesSz cx="7077075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918" y="3997958"/>
            <a:ext cx="9144000" cy="286004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 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 C. Manchester @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Pfeffer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Scout Reservation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490" y="4130331"/>
            <a:ext cx="10555309" cy="236062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8826" r="21803" b="20375"/>
          <a:stretch/>
        </p:blipFill>
        <p:spPr>
          <a:xfrm>
            <a:off x="798490" y="276935"/>
            <a:ext cx="3889421" cy="3550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73" y="276935"/>
            <a:ext cx="4921826" cy="36827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505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26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Water 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55" y="1825625"/>
            <a:ext cx="10838645" cy="4351338"/>
          </a:xfrm>
        </p:spPr>
        <p:txBody>
          <a:bodyPr/>
          <a:lstStyle/>
          <a:p>
            <a:r>
              <a:rPr lang="en-US" sz="4400" b="1" dirty="0"/>
              <a:t>4 Personal Watercraft</a:t>
            </a:r>
          </a:p>
          <a:p>
            <a:r>
              <a:rPr lang="en-US" sz="4400" b="1" dirty="0"/>
              <a:t>2 Ski Boats</a:t>
            </a:r>
          </a:p>
          <a:p>
            <a:r>
              <a:rPr lang="en-US" sz="4400" b="1" dirty="0"/>
              <a:t>4 Jon Boats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9" t="27435" r="10190" b="-1"/>
          <a:stretch/>
        </p:blipFill>
        <p:spPr>
          <a:xfrm>
            <a:off x="6550518" y="1620849"/>
            <a:ext cx="5310925" cy="47351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71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1719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/ Review Sessions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to Trip Departure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/>
          <a:stretch/>
        </p:blipFill>
        <p:spPr>
          <a:xfrm>
            <a:off x="1806275" y="1807016"/>
            <a:ext cx="8368034" cy="45839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086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87" y="365125"/>
            <a:ext cx="9230625" cy="6153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9186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9" y="365125"/>
            <a:ext cx="9232011" cy="61546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4379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COMING NEW FACILITIES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10324" r="6134" b="4119"/>
          <a:stretch/>
        </p:blipFill>
        <p:spPr>
          <a:xfrm>
            <a:off x="450761" y="1606975"/>
            <a:ext cx="3567448" cy="23954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t="12811" r="14456" b="9270"/>
          <a:stretch/>
        </p:blipFill>
        <p:spPr>
          <a:xfrm>
            <a:off x="8650309" y="1690688"/>
            <a:ext cx="3090930" cy="2228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13856" r="15487" b="14560"/>
          <a:stretch/>
        </p:blipFill>
        <p:spPr>
          <a:xfrm>
            <a:off x="4491507" y="1560444"/>
            <a:ext cx="3685504" cy="2572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1" t="45904" r="27267" b="11651"/>
          <a:stretch/>
        </p:blipFill>
        <p:spPr>
          <a:xfrm>
            <a:off x="4491507" y="4241754"/>
            <a:ext cx="3801415" cy="250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50512" r="32133" b="10691"/>
          <a:stretch/>
        </p:blipFill>
        <p:spPr>
          <a:xfrm>
            <a:off x="614965" y="4002446"/>
            <a:ext cx="3760631" cy="2601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8451" r="7550" b="7811"/>
          <a:stretch/>
        </p:blipFill>
        <p:spPr>
          <a:xfrm>
            <a:off x="8650309" y="4241754"/>
            <a:ext cx="3282471" cy="225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6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Boating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8123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Canoeing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Kayaking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Watercraft (Jet Skis)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Sailboats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Finns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Catalina 14’s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Cruising Sailboats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Hunter 25’s			West Wight Potter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Catalina 25’s</a:t>
            </a:r>
          </a:p>
          <a:p>
            <a:pPr lvl="1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Beneteau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6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0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 C. Manchester Waterfront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b="2794"/>
          <a:stretch/>
        </p:blipFill>
        <p:spPr>
          <a:xfrm>
            <a:off x="1355383" y="1325563"/>
            <a:ext cx="9506992" cy="53447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361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-217327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Sailboat Dock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/>
          <a:stretch/>
        </p:blipFill>
        <p:spPr>
          <a:xfrm>
            <a:off x="1700011" y="966568"/>
            <a:ext cx="9258830" cy="5670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238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56" y="390883"/>
            <a:ext cx="8500360" cy="63604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3754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9130" y="1144895"/>
            <a:ext cx="6034224" cy="45151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93" y="1427370"/>
            <a:ext cx="6021545" cy="4014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73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" b="22468"/>
          <a:stretch/>
        </p:blipFill>
        <p:spPr>
          <a:xfrm>
            <a:off x="1374659" y="542106"/>
            <a:ext cx="9762733" cy="59135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985884" y="5120887"/>
            <a:ext cx="45402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 ROY C. MANCHESTER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PFEFFER SCOUT RESERVATION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LINCOLN HERITAGE COUNCIL, BSA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KENTUCKY LAKE &amp; LAKE BARKLEY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9713" y="52157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OHIO RIVER</a:t>
            </a:r>
          </a:p>
          <a:p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144925" y="933234"/>
            <a:ext cx="144147" cy="61699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584879" y="2833352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45499" y="4043966"/>
            <a:ext cx="2653868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Land Between The Lakes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911403" y="4224270"/>
            <a:ext cx="734096" cy="43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59132" y="2331076"/>
            <a:ext cx="1463029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Lake Barkley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5898524" y="2515742"/>
            <a:ext cx="360608" cy="21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69713" y="2271237"/>
            <a:ext cx="1647246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Kentucky Lake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016959" y="2331076"/>
            <a:ext cx="567920" cy="124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199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204593"/>
            <a:ext cx="8564449" cy="6408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808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/ Fall Boating Opportunities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92" y="1325562"/>
            <a:ext cx="7989254" cy="53261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8009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211" y="365125"/>
            <a:ext cx="5236335" cy="19144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Weekend Sailing Opportunities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Troops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139"/>
          <a:stretch/>
        </p:blipFill>
        <p:spPr>
          <a:xfrm>
            <a:off x="231820" y="208218"/>
            <a:ext cx="5688129" cy="4299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5" y="2833352"/>
            <a:ext cx="5699553" cy="3799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717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Heading Out!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0" r="3296"/>
          <a:stretch/>
        </p:blipFill>
        <p:spPr>
          <a:xfrm>
            <a:off x="1687134" y="1325563"/>
            <a:ext cx="9240562" cy="50612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5791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7537" y="803600"/>
            <a:ext cx="4063161" cy="27087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9" y="4189568"/>
            <a:ext cx="3851320" cy="2567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9" y="677930"/>
            <a:ext cx="3851320" cy="2567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/>
          <a:stretch/>
        </p:blipFill>
        <p:spPr>
          <a:xfrm>
            <a:off x="4464075" y="4456090"/>
            <a:ext cx="3530086" cy="230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55" y="535823"/>
            <a:ext cx="3621311" cy="2709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71" y="3971413"/>
            <a:ext cx="3599595" cy="26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3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26" y="-275890"/>
            <a:ext cx="10515600" cy="1325563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Canoes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/>
          <a:stretch/>
        </p:blipFill>
        <p:spPr>
          <a:xfrm>
            <a:off x="1472766" y="1049673"/>
            <a:ext cx="9091921" cy="56424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8229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Kayaks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8" y="1812746"/>
            <a:ext cx="3255896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19154" r="13209" b="22630"/>
          <a:stretch/>
        </p:blipFill>
        <p:spPr>
          <a:xfrm>
            <a:off x="4559120" y="2257254"/>
            <a:ext cx="6943807" cy="34623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9943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61" y="365127"/>
            <a:ext cx="5595533" cy="37303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8" y="2863045"/>
            <a:ext cx="5667240" cy="3778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522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LAKE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593805"/>
            <a:ext cx="10233800" cy="4351338"/>
          </a:xfrm>
        </p:spPr>
        <p:txBody>
          <a:bodyPr>
            <a:normAutofit lnSpcReduction="10000"/>
          </a:bodyPr>
          <a:lstStyle/>
          <a:p>
            <a:endParaRPr lang="en-US" sz="3200" dirty="0"/>
          </a:p>
          <a:p>
            <a:r>
              <a:rPr lang="en-US" sz="3200" b="1" dirty="0"/>
              <a:t>160,000 ACRES OF WATER in Western Kentucky</a:t>
            </a:r>
          </a:p>
          <a:p>
            <a:pPr lvl="1"/>
            <a:r>
              <a:rPr lang="en-US" dirty="0"/>
              <a:t>2300 Miles of Shoreline</a:t>
            </a:r>
          </a:p>
          <a:p>
            <a:pPr lvl="1"/>
            <a:r>
              <a:rPr lang="en-US" dirty="0"/>
              <a:t>184 Miles Long</a:t>
            </a:r>
          </a:p>
          <a:p>
            <a:r>
              <a:rPr lang="en-US" sz="3200" b="1" dirty="0"/>
              <a:t>Adjacent And Connected To Lake Barkley</a:t>
            </a:r>
          </a:p>
          <a:p>
            <a:pPr lvl="1"/>
            <a:r>
              <a:rPr lang="en-US" dirty="0"/>
              <a:t>57,000 Acres</a:t>
            </a:r>
          </a:p>
          <a:p>
            <a:pPr lvl="1"/>
            <a:r>
              <a:rPr lang="en-US" dirty="0"/>
              <a:t>1,004 Miles of Shoreline</a:t>
            </a:r>
          </a:p>
          <a:p>
            <a:pPr lvl="1"/>
            <a:r>
              <a:rPr lang="en-US" dirty="0"/>
              <a:t>134 Miles Long</a:t>
            </a:r>
          </a:p>
          <a:p>
            <a:r>
              <a:rPr lang="en-US" sz="3200" b="1" dirty="0"/>
              <a:t>LBL 170,000 Acres</a:t>
            </a:r>
          </a:p>
          <a:p>
            <a:pPr lvl="1"/>
            <a:r>
              <a:rPr lang="en-US" dirty="0"/>
              <a:t>  Wildlife Area</a:t>
            </a:r>
          </a:p>
        </p:txBody>
      </p:sp>
    </p:spTree>
    <p:extLst>
      <p:ext uri="{BB962C8B-B14F-4D97-AF65-F5344CB8AC3E}">
        <p14:creationId xmlns:p14="http://schemas.microsoft.com/office/powerpoint/2010/main" val="139855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Spring, Summer &amp; Fall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 Camp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Canoeing  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Kayaking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Boat Sailing</a:t>
            </a:r>
          </a:p>
          <a:p>
            <a:pPr lvl="2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Finns</a:t>
            </a:r>
          </a:p>
          <a:p>
            <a:pPr lvl="2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Catalina 14’s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Boat Sailing Merit Badge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Cruising Trips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&amp; Fall Activities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Canoeing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Kayaking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Weekend Sailing Trips</a:t>
            </a:r>
          </a:p>
          <a:p>
            <a:pPr marL="457200" lvl="1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0398"/>
            <a:ext cx="5402688" cy="36017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39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Aquatics Program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Foot Cruising Sailboats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78" y="2866089"/>
            <a:ext cx="4351338" cy="2900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06" y="1991897"/>
            <a:ext cx="6973910" cy="46492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581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847" y="1167474"/>
            <a:ext cx="30845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Catalina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Hunter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25’s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5" y="213870"/>
            <a:ext cx="4320433" cy="3232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6" y="3625227"/>
            <a:ext cx="4320432" cy="3232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88" y="74301"/>
            <a:ext cx="4320435" cy="3232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88" y="3458329"/>
            <a:ext cx="4320435" cy="3232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01" y="3737466"/>
            <a:ext cx="4170433" cy="31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210" y="365125"/>
            <a:ext cx="809759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Catalina 14.2’s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13709" r="39227" b="38592"/>
          <a:stretch/>
        </p:blipFill>
        <p:spPr>
          <a:xfrm>
            <a:off x="0" y="0"/>
            <a:ext cx="3039414" cy="327123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01" y="1690688"/>
            <a:ext cx="6391550" cy="47824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5491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973" y="687096"/>
            <a:ext cx="6137857" cy="1325563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Finn Sailboats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6" y="2949262"/>
            <a:ext cx="4848845" cy="3628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/>
        </p:blipFill>
        <p:spPr>
          <a:xfrm>
            <a:off x="5927230" y="2949262"/>
            <a:ext cx="5808908" cy="35867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" y="230009"/>
            <a:ext cx="3099340" cy="25260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72231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7548"/>
            <a:ext cx="10515600" cy="102579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CANOES &amp; KAYAKS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07" y="1242812"/>
            <a:ext cx="8057883" cy="53719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055003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603</TotalTime>
  <Words>172</Words>
  <Application>Microsoft Office PowerPoint</Application>
  <PresentationFormat>Widescreen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Corbel</vt:lpstr>
      <vt:lpstr>Times New Roman</vt:lpstr>
      <vt:lpstr>Traditional Arabic</vt:lpstr>
      <vt:lpstr>Depth</vt:lpstr>
      <vt:lpstr>Camp  Roy C. Manchester @ Pfeffer Scout Reservation</vt:lpstr>
      <vt:lpstr>B</vt:lpstr>
      <vt:lpstr>KENTUCKY LAKE</vt:lpstr>
      <vt:lpstr>Spring, Summer &amp; Fall Opportunities</vt:lpstr>
      <vt:lpstr>Aquatics Program 25 Foot Cruising Sailboats</vt:lpstr>
      <vt:lpstr>Catalina &amp; Hunter 25’s</vt:lpstr>
      <vt:lpstr>Catalina 14.2’s</vt:lpstr>
      <vt:lpstr>Aqua Finn Sailboats</vt:lpstr>
      <vt:lpstr>CANOES &amp; KAYAKS</vt:lpstr>
      <vt:lpstr>Other Water Craft</vt:lpstr>
      <vt:lpstr>Training / Review Sessions  Prior to Trip Departure</vt:lpstr>
      <vt:lpstr>PowerPoint Presentation</vt:lpstr>
      <vt:lpstr>PowerPoint Presentation</vt:lpstr>
      <vt:lpstr>COMING NEW FACILITIES</vt:lpstr>
      <vt:lpstr>Boating Opportunities</vt:lpstr>
      <vt:lpstr>Roy C. Manchester Waterfront</vt:lpstr>
      <vt:lpstr>Sailboat Dock</vt:lpstr>
      <vt:lpstr>PowerPoint Presentation</vt:lpstr>
      <vt:lpstr>PowerPoint Presentation</vt:lpstr>
      <vt:lpstr>PowerPoint Presentation</vt:lpstr>
      <vt:lpstr>Spring / Fall Boating Opportunities</vt:lpstr>
      <vt:lpstr>Weekend Sailing Opportunities for Troops</vt:lpstr>
      <vt:lpstr>Heading Out!</vt:lpstr>
      <vt:lpstr>PowerPoint Presentation</vt:lpstr>
      <vt:lpstr>11 Canoes</vt:lpstr>
      <vt:lpstr>16 Kayaks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 Roy C. Manchester</dc:title>
  <dc:creator>Phillip Bills</dc:creator>
  <cp:lastModifiedBy>Terry Budd</cp:lastModifiedBy>
  <cp:revision>55</cp:revision>
  <cp:lastPrinted>2015-01-13T13:05:04Z</cp:lastPrinted>
  <dcterms:created xsi:type="dcterms:W3CDTF">2014-04-23T23:16:43Z</dcterms:created>
  <dcterms:modified xsi:type="dcterms:W3CDTF">2016-10-01T00:10:38Z</dcterms:modified>
</cp:coreProperties>
</file>